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7.xml.rels" ContentType="application/vnd.openxmlformats-package.relationships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diagrams/quickStyle3.xml" ContentType="application/vnd.openxmlformats-officedocument.drawingml.diagramStyle+xml"/>
  <Override PartName="/ppt/diagrams/data1.xml" ContentType="application/vnd.openxmlformats-officedocument.drawingml.diagramData+xml"/>
  <Override PartName="/ppt/diagrams/data7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drawing2.xml" ContentType="application/vnd.ms-office.drawingml.diagramDrawing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quickStyle4.xml" ContentType="application/vnd.openxmlformats-officedocument.drawingml.diagramStyle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data3.xml" ContentType="application/vnd.openxmlformats-officedocument.drawingml.diagramData+xml"/>
  <Override PartName="/ppt/diagrams/quickStyle5.xml" ContentType="application/vnd.openxmlformats-officedocument.drawingml.diagramStyle+xml"/>
  <Override PartName="/ppt/diagrams/layout3.xml" ContentType="application/vnd.openxmlformats-officedocument.drawingml.diagramLayout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data4.xml" ContentType="application/vnd.openxmlformats-officedocument.drawingml.diagramData+xml"/>
  <Override PartName="/ppt/diagrams/quickStyle6.xml" ContentType="application/vnd.openxmlformats-officedocument.drawingml.diagramStyle+xml"/>
  <Override PartName="/ppt/diagrams/layout4.xml" ContentType="application/vnd.openxmlformats-officedocument.drawingml.diagram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data5.xml" ContentType="application/vnd.openxmlformats-officedocument.drawingml.diagramData+xml"/>
  <Override PartName="/ppt/diagrams/quickStyle7.xml" ContentType="application/vnd.openxmlformats-officedocument.drawingml.diagramStyle+xml"/>
  <Override PartName="/ppt/diagrams/layout5.xml" ContentType="application/vnd.openxmlformats-officedocument.drawingml.diagramLayout+xml"/>
  <Override PartName="/ppt/diagrams/colors5.xml" ContentType="application/vnd.openxmlformats-officedocument.drawingml.diagramColor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layout7.xml" ContentType="application/vnd.openxmlformats-officedocument.drawingml.diagramLayout+xml"/>
  <Override PartName="/ppt/diagrams/colors7.xml" ContentType="application/vnd.openxmlformats-officedocument.drawingml.diagramColors+xml"/>
  <Override PartName="/ppt/diagrams/_rels/drawing2.xml.rels" ContentType="application/vnd.openxmlformats-package.relationships+xml"/>
  <Override PartName="/ppt/diagrams/_rels/data2.xml.rels" ContentType="application/vnd.openxmlformats-package.relationships+xml"/>
  <Override PartName="/ppt/diagrams/_rels/drawing5.xml.rels" ContentType="application/vnd.openxmlformats-package.relationships+xml"/>
  <Override PartName="/ppt/diagrams/_rels/data5.xml.rels" ContentType="application/vnd.openxmlformats-package.relationships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slideLayouts/_rels/slideLayout61.xml.rels" ContentType="application/vnd.openxmlformats-package.relationships+xml"/>
  <Override PartName="/ppt/slideLayouts/_rels/slideLayout62.xml.rels" ContentType="application/vnd.openxmlformats-package.relationships+xml"/>
  <Override PartName="/ppt/slideLayouts/_rels/slideLayout63.xml.rels" ContentType="application/vnd.openxmlformats-package.relationships+xml"/>
  <Override PartName="/ppt/slideLayouts/_rels/slideLayout64.xml.rels" ContentType="application/vnd.openxmlformats-package.relationships+xml"/>
  <Override PartName="/ppt/slideLayouts/_rels/slideLayout65.xml.rels" ContentType="application/vnd.openxmlformats-package.relationships+xml"/>
  <Override PartName="/ppt/slideLayouts/_rels/slideLayout66.xml.rels" ContentType="application/vnd.openxmlformats-package.relationships+xml"/>
  <Override PartName="/ppt/slideLayouts/_rels/slideLayout67.xml.rels" ContentType="application/vnd.openxmlformats-package.relationships+xml"/>
  <Override PartName="/ppt/slideLayouts/_rels/slideLayout68.xml.rels" ContentType="application/vnd.openxmlformats-package.relationships+xml"/>
  <Override PartName="/ppt/slideLayouts/_rels/slideLayout69.xml.rels" ContentType="application/vnd.openxmlformats-package.relationships+xml"/>
  <Override PartName="/ppt/slideLayouts/_rels/slideLayout70.xml.rels" ContentType="application/vnd.openxmlformats-package.relationships+xml"/>
  <Override PartName="/ppt/slideLayouts/_rels/slideLayout71.xml.rels" ContentType="application/vnd.openxmlformats-package.relationships+xml"/>
  <Override PartName="/ppt/slideLayouts/_rels/slideLayout72.xml.rels" ContentType="application/vnd.openxmlformats-package.relationships+xml"/>
  <Override PartName="/ppt/slideLayouts/_rels/slideLayout73.xml.rels" ContentType="application/vnd.openxmlformats-package.relationships+xml"/>
  <Override PartName="/ppt/slideLayouts/_rels/slideLayout74.xml.rels" ContentType="application/vnd.openxmlformats-package.relationships+xml"/>
  <Override PartName="/ppt/slideLayouts/_rels/slideLayout75.xml.rels" ContentType="application/vnd.openxmlformats-package.relationships+xml"/>
  <Override PartName="/ppt/slideLayouts/_rels/slideLayout76.xml.rels" ContentType="application/vnd.openxmlformats-package.relationships+xml"/>
  <Override PartName="/ppt/slideLayouts/_rels/slideLayout77.xml.rels" ContentType="application/vnd.openxmlformats-package.relationships+xml"/>
  <Override PartName="/ppt/slideLayouts/_rels/slideLayout78.xml.rels" ContentType="application/vnd.openxmlformats-package.relationships+xml"/>
  <Override PartName="/ppt/slideLayouts/_rels/slideLayout79.xml.rels" ContentType="application/vnd.openxmlformats-package.relationships+xml"/>
  <Override PartName="/ppt/slideLayouts/_rels/slideLayout80.xml.rels" ContentType="application/vnd.openxmlformats-package.relationships+xml"/>
  <Override PartName="/ppt/slideLayouts/_rels/slideLayout81.xml.rels" ContentType="application/vnd.openxmlformats-package.relationships+xml"/>
  <Override PartName="/ppt/slideLayouts/_rels/slideLayout82.xml.rels" ContentType="application/vnd.openxmlformats-package.relationships+xml"/>
  <Override PartName="/ppt/slideLayouts/_rels/slideLayout83.xml.rels" ContentType="application/vnd.openxmlformats-package.relationships+xml"/>
  <Override PartName="/ppt/slideLayouts/_rels/slideLayout84.xml.rels" ContentType="application/vnd.openxmlformats-package.relationships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3.xml" ContentType="application/vnd.openxmlformats-officedocument.presentationml.slide+xml"/>
  <Override PartName="/ppt/slides/slide7.xml" ContentType="application/vnd.openxmlformats-officedocument.presentationml.slide+xml"/>
  <Override PartName="/ppt/slides/slide24.xml" ContentType="application/vnd.openxmlformats-officedocument.presentationml.slide+xml"/>
  <Override PartName="/ppt/slides/slide8.xml" ContentType="application/vnd.openxmlformats-officedocument.presentationml.slide+xml"/>
  <Override PartName="/ppt/slides/slide25.xml" ContentType="application/vnd.openxmlformats-officedocument.presentationml.slide+xml"/>
  <Override PartName="/ppt/slides/slide9.xml" ContentType="application/vnd.openxmlformats-officedocument.presentationml.slide+xml"/>
  <Override PartName="/ppt/slides/slide26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_rels/slide1.xml.rels" ContentType="application/vnd.openxmlformats-package.relationships+xml"/>
  <Override PartName="/ppt/slides/_rels/slide22.xml.rels" ContentType="application/vnd.openxmlformats-package.relationships+xml"/>
  <Override PartName="/ppt/slides/_rels/slide2.xml.rels" ContentType="application/vnd.openxmlformats-package.relationships+xml"/>
  <Override PartName="/ppt/slides/_rels/slide20.xml.rels" ContentType="application/vnd.openxmlformats-package.relationships+xml"/>
  <Override PartName="/ppt/slides/_rels/slide3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23.xml.rels" ContentType="application/vnd.openxmlformats-package.relationships+xml"/>
  <Override PartName="/ppt/slides/_rels/slide6.xml.rels" ContentType="application/vnd.openxmlformats-package.relationships+xml"/>
  <Override PartName="/ppt/slides/_rels/slide24.xml.rels" ContentType="application/vnd.openxmlformats-package.relationships+xml"/>
  <Override PartName="/ppt/slides/_rels/slide7.xml.rels" ContentType="application/vnd.openxmlformats-package.relationships+xml"/>
  <Override PartName="/ppt/slides/_rels/slide25.xml.rels" ContentType="application/vnd.openxmlformats-package.relationships+xml"/>
  <Override PartName="/ppt/slides/_rels/slide8.xml.rels" ContentType="application/vnd.openxmlformats-package.relationships+xml"/>
  <Override PartName="/ppt/slides/_rels/slide26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media/image1.png" ContentType="image/png"/>
  <Override PartName="/ppt/media/image31.png" ContentType="image/png"/>
  <Override PartName="/ppt/media/image7.jpeg" ContentType="image/jpeg"/>
  <Override PartName="/ppt/media/image59.jpeg" ContentType="image/jpeg"/>
  <Override PartName="/ppt/media/image2.png" ContentType="image/png"/>
  <Override PartName="/ppt/media/image56.jpeg" ContentType="image/jpeg"/>
  <Override PartName="/ppt/media/image3.jpeg" ContentType="image/jpeg"/>
  <Override PartName="/ppt/media/image55.jpeg" ContentType="image/jpeg"/>
  <Override PartName="/ppt/media/image4.png" ContentType="image/png"/>
  <Override PartName="/ppt/media/image57.jpeg" ContentType="image/jpeg"/>
  <Override PartName="/ppt/media/image5.jpeg" ContentType="image/jpeg"/>
  <Override PartName="/ppt/media/image11.png" ContentType="image/png"/>
  <Override PartName="/ppt/media/image72.png" ContentType="image/png"/>
  <Override PartName="/ppt/media/image6.png" ContentType="image/png"/>
  <Override PartName="/ppt/media/image8.png" ContentType="image/png"/>
  <Override PartName="/ppt/media/image9.jpeg" ContentType="image/jpeg"/>
  <Override PartName="/ppt/media/image51.png" ContentType="image/png"/>
  <Override PartName="/ppt/media/image10.jpeg" ContentType="image/jpeg"/>
  <Override PartName="/ppt/media/image67.jpeg" ContentType="image/jpeg"/>
  <Override PartName="/ppt/media/OOXDiagramDrawingRels2_1.jpeg" ContentType="image/jpeg"/>
  <Override PartName="/ppt/media/image12.png" ContentType="image/png"/>
  <Override PartName="/ppt/media/image13.png" ContentType="image/png"/>
  <Override PartName="/ppt/media/image46.jpeg" ContentType="image/jpeg"/>
  <Override PartName="/ppt/media/image14.png" ContentType="image/png"/>
  <Override PartName="/ppt/media/image15.jpeg" ContentType="image/jpeg"/>
  <Override PartName="/ppt/media/image16.jpeg" ContentType="image/jpeg"/>
  <Override PartName="/ppt/media/image83.jpeg" ContentType="image/jpeg"/>
  <Override PartName="/ppt/media/image49.png" ContentType="image/png"/>
  <Override PartName="/ppt/media/image17.png" ContentType="image/png"/>
  <Override PartName="/ppt/media/image18.png" ContentType="image/png"/>
  <Override PartName="/ppt/media/image19.png" ContentType="image/png"/>
  <Override PartName="/ppt/media/OOXDiagramDataRels5_0.jpg" ContentType="image/jpg"/>
  <Override PartName="/ppt/media/image20.png" ContentType="image/png"/>
  <Override PartName="/ppt/media/image40.jpeg" ContentType="image/jpeg"/>
  <Override PartName="/ppt/media/image21.png" ContentType="image/png"/>
  <Override PartName="/ppt/media/image22.png" ContentType="image/png"/>
  <Override PartName="/ppt/media/image23.png" ContentType="image/png"/>
  <Override PartName="/ppt/media/image24.png" ContentType="image/png"/>
  <Override PartName="/ppt/media/image25.jpeg" ContentType="image/jpeg"/>
  <Override PartName="/ppt/media/image27.png" ContentType="image/png"/>
  <Override PartName="/ppt/media/image26.jpeg" ContentType="image/jpeg"/>
  <Override PartName="/ppt/media/image28.png" ContentType="image/png"/>
  <Override PartName="/ppt/media/image53.jpeg" ContentType="image/jpeg"/>
  <Override PartName="/ppt/media/image29.jpeg" ContentType="image/jpeg"/>
  <Override PartName="/ppt/media/image30.jpeg" ContentType="image/jpeg"/>
  <Override PartName="/ppt/media/image32.png" ContentType="image/png"/>
  <Override PartName="/ppt/media/image33.png" ContentType="image/png"/>
  <Override PartName="/ppt/media/image48.jpeg" ContentType="image/jpeg"/>
  <Override PartName="/ppt/media/OOXDiagramDataRels2_0.jpeg" ContentType="image/jpeg"/>
  <Override PartName="/ppt/media/image45.png" ContentType="image/png"/>
  <Override PartName="/ppt/media/OOXDiagramDataRels2_1.jpeg" ContentType="image/jpeg"/>
  <Override PartName="/ppt/media/image39.jpeg" ContentType="image/jpeg"/>
  <Override PartName="/ppt/media/OOXDiagramDataRels2_2.jpeg" ContentType="image/jpeg"/>
  <Override PartName="/ppt/media/image50.jpeg" ContentType="image/jpeg"/>
  <Override PartName="/ppt/media/OOXDiagramDrawingRels2_0.jpeg" ContentType="image/jpeg"/>
  <Override PartName="/ppt/media/image68.jpeg" ContentType="image/jpeg"/>
  <Override PartName="/ppt/media/OOXDiagramDrawingRels2_2.jpeg" ContentType="image/jpeg"/>
  <Override PartName="/ppt/media/image34.png" ContentType="image/png"/>
  <Override PartName="/ppt/media/image35.png" ContentType="image/png"/>
  <Override PartName="/ppt/media/image37.jpeg" ContentType="image/jpeg"/>
  <Override PartName="/ppt/media/image36.jpeg" ContentType="image/jpeg"/>
  <Override PartName="/ppt/media/OOXDiagramDrawingRels5_0.jpg" ContentType="image/jpg"/>
  <Override PartName="/ppt/media/hdphoto1.wdp" ContentType="image/vnd.ms-photo"/>
  <Override PartName="/ppt/media/image38.png" ContentType="image/png"/>
  <Override PartName="/ppt/media/OOXDiagramDataRels5_1.jpg" ContentType="image/jpg"/>
  <Override PartName="/ppt/media/OOXDiagramDrawingRels5_1.jpg" ContentType="image/jpg"/>
  <Override PartName="/ppt/media/image41.png" ContentType="image/png"/>
  <Override PartName="/ppt/media/image42.jpeg" ContentType="image/jpeg"/>
  <Override PartName="/ppt/media/image43.png" ContentType="image/png"/>
  <Override PartName="/ppt/media/image44.jpeg" ContentType="image/jpeg"/>
  <Override PartName="/ppt/media/image47.png" ContentType="image/png"/>
  <Override PartName="/ppt/media/image52.png" ContentType="image/png"/>
  <Override PartName="/ppt/media/image54.jpeg" ContentType="image/jpeg"/>
  <Override PartName="/ppt/media/image58.png" ContentType="image/png"/>
  <Override PartName="/ppt/media/image60.png" ContentType="image/png"/>
  <Override PartName="/ppt/media/image61.png" ContentType="image/png"/>
  <Override PartName="/ppt/media/image62.jpeg" ContentType="image/jpeg"/>
  <Override PartName="/ppt/media/image63.jpeg" ContentType="image/jpeg"/>
  <Override PartName="/ppt/media/image64.jpeg" ContentType="image/jpeg"/>
  <Override PartName="/ppt/media/image65.jpeg" ContentType="image/jpeg"/>
  <Override PartName="/ppt/media/image66.png" ContentType="image/png"/>
  <Override PartName="/ppt/media/image69.jpeg" ContentType="image/jpeg"/>
  <Override PartName="/ppt/media/image70.jpeg" ContentType="image/jpeg"/>
  <Override PartName="/ppt/media/image71.jpeg" ContentType="image/jpeg"/>
  <Override PartName="/ppt/media/image73.jpeg" ContentType="image/jpeg"/>
  <Override PartName="/ppt/media/image74.jpeg" ContentType="image/jpeg"/>
  <Override PartName="/ppt/media/image75.jpeg" ContentType="image/jpeg"/>
  <Override PartName="/ppt/media/image76.jpeg" ContentType="image/jpeg"/>
  <Override PartName="/ppt/media/image77.png" ContentType="image/png"/>
  <Override PartName="/ppt/media/image78.jpeg" ContentType="image/jpeg"/>
  <Override PartName="/ppt/media/image79.png" ContentType="image/png"/>
  <Override PartName="/ppt/media/image86.jpeg" ContentType="image/jpeg"/>
  <Override PartName="/ppt/media/image80.png" ContentType="image/png"/>
  <Override PartName="/ppt/media/image81.png" ContentType="image/png"/>
  <Override PartName="/ppt/media/image82.png" ContentType="image/png"/>
  <Override PartName="/ppt/media/image84.jpeg" ContentType="image/jpeg"/>
  <Override PartName="/ppt/media/image85.jpeg" ContentType="image/jpeg"/>
  <Override PartName="/ppt/media/image87.jpeg" ContentType="image/jpeg"/>
  <Override PartName="/ppt/media/image88.jpeg" ContentType="image/jpeg"/>
  <Override PartName="/ppt/media/image89.jpeg" ContentType="image/jpeg"/>
  <Override PartName="/ppt/media/image90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  <p:sldMasterId id="2147483713" r:id="rId7"/>
    <p:sldMasterId id="2147483726" r:id="rId8"/>
  </p:sld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80" r:id="rId33"/>
    <p:sldId id="281" r:id="rId34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" Target="slides/slide1.xml"/><Relationship Id="rId10" Type="http://schemas.openxmlformats.org/officeDocument/2006/relationships/slide" Target="slides/slide2.xml"/><Relationship Id="rId11" Type="http://schemas.openxmlformats.org/officeDocument/2006/relationships/slide" Target="slides/slide3.xml"/><Relationship Id="rId12" Type="http://schemas.openxmlformats.org/officeDocument/2006/relationships/slide" Target="slides/slide4.xml"/><Relationship Id="rId13" Type="http://schemas.openxmlformats.org/officeDocument/2006/relationships/slide" Target="slides/slide5.xml"/><Relationship Id="rId14" Type="http://schemas.openxmlformats.org/officeDocument/2006/relationships/slide" Target="slides/slide6.xml"/><Relationship Id="rId15" Type="http://schemas.openxmlformats.org/officeDocument/2006/relationships/slide" Target="slides/slide7.xml"/><Relationship Id="rId16" Type="http://schemas.openxmlformats.org/officeDocument/2006/relationships/slide" Target="slides/slide8.xml"/><Relationship Id="rId17" Type="http://schemas.openxmlformats.org/officeDocument/2006/relationships/slide" Target="slides/slide9.xml"/><Relationship Id="rId18" Type="http://schemas.openxmlformats.org/officeDocument/2006/relationships/slide" Target="slides/slide10.xml"/><Relationship Id="rId19" Type="http://schemas.openxmlformats.org/officeDocument/2006/relationships/slide" Target="slides/slide11.xml"/><Relationship Id="rId20" Type="http://schemas.openxmlformats.org/officeDocument/2006/relationships/slide" Target="slides/slide12.xml"/><Relationship Id="rId21" Type="http://schemas.openxmlformats.org/officeDocument/2006/relationships/slide" Target="slides/slide13.xml"/><Relationship Id="rId22" Type="http://schemas.openxmlformats.org/officeDocument/2006/relationships/slide" Target="slides/slide14.xml"/><Relationship Id="rId23" Type="http://schemas.openxmlformats.org/officeDocument/2006/relationships/slide" Target="slides/slide15.xml"/><Relationship Id="rId24" Type="http://schemas.openxmlformats.org/officeDocument/2006/relationships/slide" Target="slides/slide16.xml"/><Relationship Id="rId25" Type="http://schemas.openxmlformats.org/officeDocument/2006/relationships/slide" Target="slides/slide17.xml"/><Relationship Id="rId26" Type="http://schemas.openxmlformats.org/officeDocument/2006/relationships/slide" Target="slides/slide18.xml"/><Relationship Id="rId27" Type="http://schemas.openxmlformats.org/officeDocument/2006/relationships/slide" Target="slides/slide19.xml"/><Relationship Id="rId28" Type="http://schemas.openxmlformats.org/officeDocument/2006/relationships/slide" Target="slides/slide20.xml"/><Relationship Id="rId29" Type="http://schemas.openxmlformats.org/officeDocument/2006/relationships/slide" Target="slides/slide21.xml"/><Relationship Id="rId30" Type="http://schemas.openxmlformats.org/officeDocument/2006/relationships/slide" Target="slides/slide22.xml"/><Relationship Id="rId31" Type="http://schemas.openxmlformats.org/officeDocument/2006/relationships/slide" Target="slides/slide23.xml"/><Relationship Id="rId32" Type="http://schemas.openxmlformats.org/officeDocument/2006/relationships/slide" Target="slides/slide24.xml"/><Relationship Id="rId33" Type="http://schemas.openxmlformats.org/officeDocument/2006/relationships/slide" Target="slides/slide25.xml"/><Relationship Id="rId34" Type="http://schemas.openxmlformats.org/officeDocument/2006/relationships/slide" Target="slides/slide26.xml"/>
</Relationships>
</file>

<file path=ppt/diagrams/_rels/data2.xml.rels><?xml version="1.0" encoding="UTF-8"?>
<Relationships xmlns="http://schemas.openxmlformats.org/package/2006/relationships"><Relationship Id="rId1" Type="http://schemas.openxmlformats.org/officeDocument/2006/relationships/image" Target="../media/OOXDiagramDataRels2_0.jpeg"/><Relationship Id="rId2" Type="http://schemas.openxmlformats.org/officeDocument/2006/relationships/image" Target="../media/OOXDiagramDataRels2_1.jpeg"/><Relationship Id="rId3" Type="http://schemas.openxmlformats.org/officeDocument/2006/relationships/image" Target="../media/OOXDiagramDataRels2_2.jpeg"/>
</Relationships>
</file>

<file path=ppt/diagrams/_rels/data5.xml.rels><?xml version="1.0" encoding="UTF-8"?>
<Relationships xmlns="http://schemas.openxmlformats.org/package/2006/relationships"><Relationship Id="rId1" Type="http://schemas.openxmlformats.org/officeDocument/2006/relationships/image" Target="../media/OOXDiagramDataRels5_0.jpg"/><Relationship Id="rId2" Type="http://schemas.openxmlformats.org/officeDocument/2006/relationships/image" Target="../media/OOXDiagramDataRels5_1.jpg"/>
</Relationships>
</file>

<file path=ppt/diagrams/_rels/drawing2.xml.rels><?xml version="1.0" encoding="UTF-8"?>
<Relationships xmlns="http://schemas.openxmlformats.org/package/2006/relationships"><Relationship Id="rId1" Type="http://schemas.openxmlformats.org/officeDocument/2006/relationships/image" Target="../media/OOXDiagramDrawingRels2_0.jpeg"/><Relationship Id="rId2" Type="http://schemas.openxmlformats.org/officeDocument/2006/relationships/image" Target="../media/OOXDiagramDrawingRels2_1.jpeg"/><Relationship Id="rId3" Type="http://schemas.openxmlformats.org/officeDocument/2006/relationships/image" Target="../media/OOXDiagramDrawingRels2_2.jpeg"/>
</Relationships>
</file>

<file path=ppt/diagrams/_rels/drawing5.xml.rels><?xml version="1.0" encoding="UTF-8"?>
<Relationships xmlns="http://schemas.openxmlformats.org/package/2006/relationships"><Relationship Id="rId1" Type="http://schemas.openxmlformats.org/officeDocument/2006/relationships/image" Target="../media/OOXDiagramDrawingRels5_0.jpg"/><Relationship Id="rId2" Type="http://schemas.openxmlformats.org/officeDocument/2006/relationships/image" Target="../media/OOXDiagramDrawingRels5_1.jpg"/>
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1A6781-FA13-49DA-9D80-E8762D771C09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44A1076-1382-4D22-8F6E-987FA34AC10E}">
      <dgm:prSet/>
      <dgm:spPr/>
      <dgm:t>
        <a:bodyPr/>
        <a:lstStyle/>
        <a:p>
          <a:pPr rtl="0"/>
          <a:r>
            <a:rPr lang="uk-UA" smtClean="0"/>
            <a:t>освіта</a:t>
          </a:r>
          <a:endParaRPr lang="ru-RU"/>
        </a:p>
      </dgm:t>
    </dgm:pt>
    <dgm:pt modelId="{9EDC69E2-172F-4A57-BAF3-17D75F453650}" type="parTrans" cxnId="{6FF62377-09EF-4935-9123-72D554DE09FA}">
      <dgm:prSet/>
      <dgm:spPr/>
      <dgm:t>
        <a:bodyPr/>
        <a:lstStyle/>
        <a:p>
          <a:endParaRPr lang="ru-RU"/>
        </a:p>
      </dgm:t>
    </dgm:pt>
    <dgm:pt modelId="{7636C2AD-B55A-421F-A676-6957547307B5}" type="sibTrans" cxnId="{6FF62377-09EF-4935-9123-72D554DE09FA}">
      <dgm:prSet/>
      <dgm:spPr/>
      <dgm:t>
        <a:bodyPr/>
        <a:lstStyle/>
        <a:p>
          <a:endParaRPr lang="ru-RU"/>
        </a:p>
      </dgm:t>
    </dgm:pt>
    <dgm:pt modelId="{57BB0A36-7E2B-4094-924A-09F147E52C3B}">
      <dgm:prSet custT="1"/>
      <dgm:spPr/>
      <dgm:t>
        <a:bodyPr/>
        <a:lstStyle/>
        <a:p>
          <a:pPr algn="ctr" rtl="0"/>
          <a:r>
            <a:rPr lang="ru-RU" sz="2000" b="1" dirty="0" err="1" smtClean="0"/>
            <a:t>Балтське</a:t>
          </a:r>
          <a:r>
            <a:rPr lang="ru-RU" sz="2000" b="1" dirty="0" smtClean="0"/>
            <a:t> </a:t>
          </a:r>
          <a:r>
            <a:rPr lang="ru-RU" sz="2000" b="1" dirty="0" err="1" smtClean="0"/>
            <a:t>педагогічне</a:t>
          </a:r>
          <a:r>
            <a:rPr lang="ru-RU" sz="2000" b="1" dirty="0" smtClean="0"/>
            <a:t> училище </a:t>
          </a:r>
          <a:endParaRPr lang="ru-RU" sz="2000" b="1" dirty="0"/>
        </a:p>
      </dgm:t>
    </dgm:pt>
    <dgm:pt modelId="{E6AA59E5-6A49-41DF-B353-19CEAF88BD3E}" type="parTrans" cxnId="{40A56406-0498-438B-94CA-C8299E710354}">
      <dgm:prSet/>
      <dgm:spPr/>
      <dgm:t>
        <a:bodyPr/>
        <a:lstStyle/>
        <a:p>
          <a:endParaRPr lang="ru-RU"/>
        </a:p>
      </dgm:t>
    </dgm:pt>
    <dgm:pt modelId="{480D4242-DA14-4EEB-80BB-CEF558A68AC8}" type="sibTrans" cxnId="{40A56406-0498-438B-94CA-C8299E710354}">
      <dgm:prSet/>
      <dgm:spPr/>
      <dgm:t>
        <a:bodyPr/>
        <a:lstStyle/>
        <a:p>
          <a:endParaRPr lang="ru-RU"/>
        </a:p>
      </dgm:t>
    </dgm:pt>
    <dgm:pt modelId="{B104EC49-906A-4705-9A89-38307D45A02A}">
      <dgm:prSet custT="1"/>
      <dgm:spPr/>
      <dgm:t>
        <a:bodyPr/>
        <a:lstStyle/>
        <a:p>
          <a:pPr algn="ctr" rtl="0"/>
          <a:r>
            <a:rPr lang="uk-UA" sz="2000" b="1" dirty="0" smtClean="0"/>
            <a:t>1990 рік</a:t>
          </a:r>
          <a:endParaRPr lang="ru-RU" sz="2000" b="1" dirty="0"/>
        </a:p>
      </dgm:t>
    </dgm:pt>
    <dgm:pt modelId="{E722E6A9-82C4-4BEA-A454-EA2579CA03C1}" type="parTrans" cxnId="{76FFE43D-8EF8-4B34-969F-F9741AD26752}">
      <dgm:prSet/>
      <dgm:spPr/>
      <dgm:t>
        <a:bodyPr/>
        <a:lstStyle/>
        <a:p>
          <a:endParaRPr lang="ru-RU"/>
        </a:p>
      </dgm:t>
    </dgm:pt>
    <dgm:pt modelId="{52EA7106-7FCA-4380-92D2-12EE671C0DEE}" type="sibTrans" cxnId="{76FFE43D-8EF8-4B34-969F-F9741AD26752}">
      <dgm:prSet/>
      <dgm:spPr/>
      <dgm:t>
        <a:bodyPr/>
        <a:lstStyle/>
        <a:p>
          <a:endParaRPr lang="ru-RU"/>
        </a:p>
      </dgm:t>
    </dgm:pt>
    <dgm:pt modelId="{E0EA7C3B-BF1F-4991-9C76-E7BE211015C3}">
      <dgm:prSet/>
      <dgm:spPr/>
      <dgm:t>
        <a:bodyPr/>
        <a:lstStyle/>
        <a:p>
          <a:pPr rtl="0"/>
          <a:r>
            <a:rPr lang="uk-UA" dirty="0" smtClean="0"/>
            <a:t>спеціальність</a:t>
          </a:r>
          <a:endParaRPr lang="ru-RU" dirty="0"/>
        </a:p>
      </dgm:t>
    </dgm:pt>
    <dgm:pt modelId="{FF41D918-0BF8-4690-A91E-34A2CD361AF9}" type="parTrans" cxnId="{17C3E304-0A69-47B1-8B24-615B69A9CEE3}">
      <dgm:prSet/>
      <dgm:spPr/>
      <dgm:t>
        <a:bodyPr/>
        <a:lstStyle/>
        <a:p>
          <a:endParaRPr lang="ru-RU"/>
        </a:p>
      </dgm:t>
    </dgm:pt>
    <dgm:pt modelId="{FDB88718-8B6B-4353-895F-AF12DAE031E3}" type="sibTrans" cxnId="{17C3E304-0A69-47B1-8B24-615B69A9CEE3}">
      <dgm:prSet/>
      <dgm:spPr/>
      <dgm:t>
        <a:bodyPr/>
        <a:lstStyle/>
        <a:p>
          <a:endParaRPr lang="ru-RU"/>
        </a:p>
      </dgm:t>
    </dgm:pt>
    <dgm:pt modelId="{BC425E19-60D7-4669-9B1E-7B9F827D9EA4}">
      <dgm:prSet/>
      <dgm:spPr/>
      <dgm:t>
        <a:bodyPr/>
        <a:lstStyle/>
        <a:p>
          <a:pPr algn="ctr" rtl="0"/>
          <a:r>
            <a:rPr lang="uk-UA" b="1" dirty="0" smtClean="0"/>
            <a:t>вчитель початкових класів</a:t>
          </a:r>
          <a:endParaRPr lang="ru-RU" b="1" dirty="0"/>
        </a:p>
      </dgm:t>
    </dgm:pt>
    <dgm:pt modelId="{37A6E7FD-34A5-4FC4-90CC-CA851E51FEBB}" type="parTrans" cxnId="{7C182ABE-01B0-4071-83FF-D46E6FF86EA6}">
      <dgm:prSet/>
      <dgm:spPr/>
      <dgm:t>
        <a:bodyPr/>
        <a:lstStyle/>
        <a:p>
          <a:endParaRPr lang="ru-RU"/>
        </a:p>
      </dgm:t>
    </dgm:pt>
    <dgm:pt modelId="{FE9D83CB-CB01-403C-9A45-4E51D819F1C2}" type="sibTrans" cxnId="{7C182ABE-01B0-4071-83FF-D46E6FF86EA6}">
      <dgm:prSet/>
      <dgm:spPr/>
      <dgm:t>
        <a:bodyPr/>
        <a:lstStyle/>
        <a:p>
          <a:endParaRPr lang="ru-RU"/>
        </a:p>
      </dgm:t>
    </dgm:pt>
    <dgm:pt modelId="{9999112B-5004-4DFE-89E3-894197EC11C5}">
      <dgm:prSet/>
      <dgm:spPr/>
      <dgm:t>
        <a:bodyPr/>
        <a:lstStyle/>
        <a:p>
          <a:pPr rtl="0"/>
          <a:r>
            <a:rPr lang="uk-UA" smtClean="0"/>
            <a:t>Педагогічний стаж</a:t>
          </a:r>
          <a:endParaRPr lang="ru-RU"/>
        </a:p>
      </dgm:t>
    </dgm:pt>
    <dgm:pt modelId="{01728087-CA15-4466-9559-80E5E46B968D}" type="parTrans" cxnId="{251E99F4-FF77-465F-9095-80FF3086BCD7}">
      <dgm:prSet/>
      <dgm:spPr/>
      <dgm:t>
        <a:bodyPr/>
        <a:lstStyle/>
        <a:p>
          <a:endParaRPr lang="ru-RU"/>
        </a:p>
      </dgm:t>
    </dgm:pt>
    <dgm:pt modelId="{4885FDE5-5292-424C-A22D-15C30BD57890}" type="sibTrans" cxnId="{251E99F4-FF77-465F-9095-80FF3086BCD7}">
      <dgm:prSet/>
      <dgm:spPr/>
      <dgm:t>
        <a:bodyPr/>
        <a:lstStyle/>
        <a:p>
          <a:endParaRPr lang="ru-RU"/>
        </a:p>
      </dgm:t>
    </dgm:pt>
    <dgm:pt modelId="{787707E7-7F84-476F-BA13-515A97345110}">
      <dgm:prSet/>
      <dgm:spPr/>
      <dgm:t>
        <a:bodyPr/>
        <a:lstStyle/>
        <a:p>
          <a:pPr algn="ctr" rtl="0"/>
          <a:r>
            <a:rPr lang="uk-UA" b="1" dirty="0" smtClean="0"/>
            <a:t>25 років</a:t>
          </a:r>
          <a:endParaRPr lang="ru-RU" b="1" dirty="0"/>
        </a:p>
      </dgm:t>
    </dgm:pt>
    <dgm:pt modelId="{83F44F37-C1C3-478B-A624-AEE3BF45AE8E}" type="parTrans" cxnId="{7F77818A-D6F7-46C0-A530-7D8460772309}">
      <dgm:prSet/>
      <dgm:spPr/>
      <dgm:t>
        <a:bodyPr/>
        <a:lstStyle/>
        <a:p>
          <a:endParaRPr lang="ru-RU"/>
        </a:p>
      </dgm:t>
    </dgm:pt>
    <dgm:pt modelId="{78BDF45F-A318-4D3A-BC45-B23A2915E66B}" type="sibTrans" cxnId="{7F77818A-D6F7-46C0-A530-7D8460772309}">
      <dgm:prSet/>
      <dgm:spPr/>
      <dgm:t>
        <a:bodyPr/>
        <a:lstStyle/>
        <a:p>
          <a:endParaRPr lang="ru-RU"/>
        </a:p>
      </dgm:t>
    </dgm:pt>
    <dgm:pt modelId="{21B592B5-6DB9-41D5-AE56-2E7B9D11F248}">
      <dgm:prSet/>
      <dgm:spPr/>
      <dgm:t>
        <a:bodyPr/>
        <a:lstStyle/>
        <a:p>
          <a:pPr algn="ctr" rtl="0"/>
          <a:r>
            <a:rPr lang="uk-UA" dirty="0" smtClean="0"/>
            <a:t>спеціаліст</a:t>
          </a:r>
          <a:endParaRPr lang="ru-RU" dirty="0"/>
        </a:p>
      </dgm:t>
    </dgm:pt>
    <dgm:pt modelId="{F5D1F00F-6754-4D54-8D24-17A33DD237C2}" type="parTrans" cxnId="{508D526C-4456-4D09-9877-0A694587C6CC}">
      <dgm:prSet/>
      <dgm:spPr/>
      <dgm:t>
        <a:bodyPr/>
        <a:lstStyle/>
        <a:p>
          <a:endParaRPr lang="ru-RU"/>
        </a:p>
      </dgm:t>
    </dgm:pt>
    <dgm:pt modelId="{9DBDE424-87AE-4100-A78F-C0A4AAD177DC}" type="sibTrans" cxnId="{508D526C-4456-4D09-9877-0A694587C6CC}">
      <dgm:prSet/>
      <dgm:spPr/>
      <dgm:t>
        <a:bodyPr/>
        <a:lstStyle/>
        <a:p>
          <a:endParaRPr lang="ru-RU"/>
        </a:p>
      </dgm:t>
    </dgm:pt>
    <dgm:pt modelId="{A879D259-B206-4E77-9D15-1EC926AB72F2}">
      <dgm:prSet/>
      <dgm:spPr/>
      <dgm:t>
        <a:bodyPr/>
        <a:lstStyle/>
        <a:p>
          <a:pPr rtl="0"/>
          <a:r>
            <a:rPr lang="uk-UA" smtClean="0"/>
            <a:t>Місце роботи</a:t>
          </a:r>
          <a:endParaRPr lang="ru-RU"/>
        </a:p>
      </dgm:t>
    </dgm:pt>
    <dgm:pt modelId="{16C4FBAA-3D57-4986-946D-3B3470775B88}" type="parTrans" cxnId="{62A5EE17-0A43-47F6-B6FF-C1D598985C04}">
      <dgm:prSet/>
      <dgm:spPr/>
      <dgm:t>
        <a:bodyPr/>
        <a:lstStyle/>
        <a:p>
          <a:endParaRPr lang="ru-RU"/>
        </a:p>
      </dgm:t>
    </dgm:pt>
    <dgm:pt modelId="{A267BBE5-8CA8-40DC-B6D1-5A54B94FDDBE}" type="sibTrans" cxnId="{62A5EE17-0A43-47F6-B6FF-C1D598985C04}">
      <dgm:prSet/>
      <dgm:spPr/>
      <dgm:t>
        <a:bodyPr/>
        <a:lstStyle/>
        <a:p>
          <a:endParaRPr lang="ru-RU"/>
        </a:p>
      </dgm:t>
    </dgm:pt>
    <dgm:pt modelId="{A4317926-4B0D-4470-BD8F-3F8C888309F8}">
      <dgm:prSet/>
      <dgm:spPr/>
      <dgm:t>
        <a:bodyPr/>
        <a:lstStyle/>
        <a:p>
          <a:pPr algn="ctr" rtl="0"/>
          <a:r>
            <a:rPr lang="ru-RU" b="1" dirty="0" smtClean="0"/>
            <a:t>НВК ЗОШ  І-</a:t>
          </a:r>
          <a:r>
            <a:rPr lang="uk-UA" b="1" dirty="0" smtClean="0"/>
            <a:t>ІІІ</a:t>
          </a:r>
          <a:r>
            <a:rPr lang="ru-RU" b="1" dirty="0" err="1" smtClean="0"/>
            <a:t>ст.гімназія</a:t>
          </a:r>
          <a:r>
            <a:rPr lang="ru-RU" b="1" dirty="0" smtClean="0"/>
            <a:t> </a:t>
          </a:r>
          <a:r>
            <a:rPr lang="ru-RU" b="1" dirty="0" err="1" smtClean="0"/>
            <a:t>с.Долинське</a:t>
          </a:r>
          <a:r>
            <a:rPr lang="ru-RU" b="1" dirty="0" smtClean="0"/>
            <a:t>(</a:t>
          </a:r>
          <a:r>
            <a:rPr lang="ru-RU" b="1" dirty="0" err="1" smtClean="0"/>
            <a:t>філія</a:t>
          </a:r>
          <a:r>
            <a:rPr lang="ru-RU" dirty="0" smtClean="0"/>
            <a:t>)</a:t>
          </a:r>
          <a:endParaRPr lang="ru-RU" dirty="0"/>
        </a:p>
      </dgm:t>
    </dgm:pt>
    <dgm:pt modelId="{ED3BF5B6-B114-4C28-AE72-9F41D44ADBD8}" type="parTrans" cxnId="{DE177A61-5375-4741-B4B7-C202DF34C52F}">
      <dgm:prSet/>
      <dgm:spPr/>
      <dgm:t>
        <a:bodyPr/>
        <a:lstStyle/>
        <a:p>
          <a:endParaRPr lang="ru-RU"/>
        </a:p>
      </dgm:t>
    </dgm:pt>
    <dgm:pt modelId="{2F8164CD-D4EB-40A4-9D9E-3AF55163C2A2}" type="sibTrans" cxnId="{DE177A61-5375-4741-B4B7-C202DF34C52F}">
      <dgm:prSet/>
      <dgm:spPr/>
      <dgm:t>
        <a:bodyPr/>
        <a:lstStyle/>
        <a:p>
          <a:endParaRPr lang="ru-RU"/>
        </a:p>
      </dgm:t>
    </dgm:pt>
    <dgm:pt modelId="{B655BAC1-9DE4-449E-8441-0CF1600085C5}" type="pres">
      <dgm:prSet presAssocID="{AA1A6781-FA13-49DA-9D80-E8762D771C09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DAD4429-FE66-4115-8378-C032BDE4CF0E}" type="pres">
      <dgm:prSet presAssocID="{244A1076-1382-4D22-8F6E-987FA34AC10E}" presName="circle1" presStyleLbl="node1" presStyleIdx="0" presStyleCnt="5" custScaleX="112444"/>
      <dgm:spPr/>
    </dgm:pt>
    <dgm:pt modelId="{62DC67FB-4C11-46AC-904A-5EF24C73A6D2}" type="pres">
      <dgm:prSet presAssocID="{244A1076-1382-4D22-8F6E-987FA34AC10E}" presName="space" presStyleCnt="0"/>
      <dgm:spPr/>
    </dgm:pt>
    <dgm:pt modelId="{E6508DC2-7C53-4867-9220-F19245D9EC24}" type="pres">
      <dgm:prSet presAssocID="{244A1076-1382-4D22-8F6E-987FA34AC10E}" presName="rect1" presStyleLbl="alignAcc1" presStyleIdx="0" presStyleCnt="5"/>
      <dgm:spPr/>
      <dgm:t>
        <a:bodyPr/>
        <a:lstStyle/>
        <a:p>
          <a:endParaRPr lang="ru-RU"/>
        </a:p>
      </dgm:t>
    </dgm:pt>
    <dgm:pt modelId="{B4EBA1F8-3655-418C-91F6-A657CC32DA04}" type="pres">
      <dgm:prSet presAssocID="{E0EA7C3B-BF1F-4991-9C76-E7BE211015C3}" presName="vertSpace2" presStyleLbl="node1" presStyleIdx="0" presStyleCnt="5"/>
      <dgm:spPr/>
    </dgm:pt>
    <dgm:pt modelId="{D9D49874-B270-42C1-848B-A2D189816B23}" type="pres">
      <dgm:prSet presAssocID="{E0EA7C3B-BF1F-4991-9C76-E7BE211015C3}" presName="circle2" presStyleLbl="node1" presStyleIdx="1" presStyleCnt="5"/>
      <dgm:spPr/>
      <dgm:t>
        <a:bodyPr/>
        <a:lstStyle/>
        <a:p>
          <a:endParaRPr lang="ru-RU"/>
        </a:p>
      </dgm:t>
    </dgm:pt>
    <dgm:pt modelId="{5236FAE4-6A5D-4084-8A0D-E9EF015BAA61}" type="pres">
      <dgm:prSet presAssocID="{E0EA7C3B-BF1F-4991-9C76-E7BE211015C3}" presName="rect2" presStyleLbl="alignAcc1" presStyleIdx="1" presStyleCnt="5"/>
      <dgm:spPr/>
      <dgm:t>
        <a:bodyPr/>
        <a:lstStyle/>
        <a:p>
          <a:endParaRPr lang="ru-RU"/>
        </a:p>
      </dgm:t>
    </dgm:pt>
    <dgm:pt modelId="{9E6E586A-FD0E-439D-9B03-992143322175}" type="pres">
      <dgm:prSet presAssocID="{9999112B-5004-4DFE-89E3-894197EC11C5}" presName="vertSpace3" presStyleLbl="node1" presStyleIdx="1" presStyleCnt="5"/>
      <dgm:spPr/>
    </dgm:pt>
    <dgm:pt modelId="{72DD43B5-E460-4E34-BA7C-F0A837102848}" type="pres">
      <dgm:prSet presAssocID="{9999112B-5004-4DFE-89E3-894197EC11C5}" presName="circle3" presStyleLbl="node1" presStyleIdx="2" presStyleCnt="5"/>
      <dgm:spPr/>
    </dgm:pt>
    <dgm:pt modelId="{5163DD21-8D61-44B2-8491-9CDDE153891E}" type="pres">
      <dgm:prSet presAssocID="{9999112B-5004-4DFE-89E3-894197EC11C5}" presName="rect3" presStyleLbl="alignAcc1" presStyleIdx="2" presStyleCnt="5"/>
      <dgm:spPr/>
      <dgm:t>
        <a:bodyPr/>
        <a:lstStyle/>
        <a:p>
          <a:endParaRPr lang="ru-RU"/>
        </a:p>
      </dgm:t>
    </dgm:pt>
    <dgm:pt modelId="{30B42303-8BED-4C93-8EBC-D103B098B2EA}" type="pres">
      <dgm:prSet presAssocID="{21B592B5-6DB9-41D5-AE56-2E7B9D11F248}" presName="vertSpace4" presStyleLbl="node1" presStyleIdx="2" presStyleCnt="5"/>
      <dgm:spPr/>
    </dgm:pt>
    <dgm:pt modelId="{AFC06BED-FE85-4EA9-AB9A-31A47A1EFCC0}" type="pres">
      <dgm:prSet presAssocID="{21B592B5-6DB9-41D5-AE56-2E7B9D11F248}" presName="circle4" presStyleLbl="node1" presStyleIdx="3" presStyleCnt="5"/>
      <dgm:spPr/>
    </dgm:pt>
    <dgm:pt modelId="{D0279C7A-2A22-4CC2-9CB7-B9D1D969E3CA}" type="pres">
      <dgm:prSet presAssocID="{21B592B5-6DB9-41D5-AE56-2E7B9D11F248}" presName="rect4" presStyleLbl="alignAcc1" presStyleIdx="3" presStyleCnt="5" custLinFactNeighborX="1043" custLinFactNeighborY="1431"/>
      <dgm:spPr/>
      <dgm:t>
        <a:bodyPr/>
        <a:lstStyle/>
        <a:p>
          <a:endParaRPr lang="ru-RU"/>
        </a:p>
      </dgm:t>
    </dgm:pt>
    <dgm:pt modelId="{B37DC398-3129-4884-A6E4-1520229493BE}" type="pres">
      <dgm:prSet presAssocID="{A879D259-B206-4E77-9D15-1EC926AB72F2}" presName="vertSpace5" presStyleLbl="node1" presStyleIdx="3" presStyleCnt="5"/>
      <dgm:spPr/>
    </dgm:pt>
    <dgm:pt modelId="{8573DF48-DB10-4AF0-8B05-AE2C8B968CBC}" type="pres">
      <dgm:prSet presAssocID="{A879D259-B206-4E77-9D15-1EC926AB72F2}" presName="circle5" presStyleLbl="node1" presStyleIdx="4" presStyleCnt="5"/>
      <dgm:spPr/>
    </dgm:pt>
    <dgm:pt modelId="{3BDE4DFD-2421-4AF2-AF43-C01BA77E2FD3}" type="pres">
      <dgm:prSet presAssocID="{A879D259-B206-4E77-9D15-1EC926AB72F2}" presName="rect5" presStyleLbl="alignAcc1" presStyleIdx="4" presStyleCnt="5"/>
      <dgm:spPr/>
      <dgm:t>
        <a:bodyPr/>
        <a:lstStyle/>
        <a:p>
          <a:endParaRPr lang="ru-RU"/>
        </a:p>
      </dgm:t>
    </dgm:pt>
    <dgm:pt modelId="{6F2B35F8-7251-4BE8-9946-13573D145859}" type="pres">
      <dgm:prSet presAssocID="{244A1076-1382-4D22-8F6E-987FA34AC10E}" presName="rect1ParTx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F96D38-CF30-44B1-89A1-4BBD3ADDE331}" type="pres">
      <dgm:prSet presAssocID="{244A1076-1382-4D22-8F6E-987FA34AC10E}" presName="rect1ChTx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FC4B95-8689-4C12-BD1B-2C33C1BDBB6A}" type="pres">
      <dgm:prSet presAssocID="{E0EA7C3B-BF1F-4991-9C76-E7BE211015C3}" presName="rect2ParTx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971E12-8CC1-4439-8DCF-E4FB0FED70FE}" type="pres">
      <dgm:prSet presAssocID="{E0EA7C3B-BF1F-4991-9C76-E7BE211015C3}" presName="rect2ChTx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AE7BDB-776F-43A8-B793-AF9E5CDD6929}" type="pres">
      <dgm:prSet presAssocID="{9999112B-5004-4DFE-89E3-894197EC11C5}" presName="rect3ParTx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650182-CA0F-41F3-A7BD-F200938E6E9D}" type="pres">
      <dgm:prSet presAssocID="{9999112B-5004-4DFE-89E3-894197EC11C5}" presName="rect3ChTx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0C11CC-BC0F-48AA-97C4-9D5391E9893F}" type="pres">
      <dgm:prSet presAssocID="{21B592B5-6DB9-41D5-AE56-2E7B9D11F248}" presName="rect4ParTx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627B7F-7C76-49B6-99C3-34677DFAEA2C}" type="pres">
      <dgm:prSet presAssocID="{21B592B5-6DB9-41D5-AE56-2E7B9D11F248}" presName="rect4ChTx" presStyleLbl="alignAcc1" presStyleIdx="4" presStyleCnt="5">
        <dgm:presLayoutVars>
          <dgm:bulletEnabled val="1"/>
        </dgm:presLayoutVars>
      </dgm:prSet>
      <dgm:spPr/>
    </dgm:pt>
    <dgm:pt modelId="{EB81B37B-F8A9-4FF0-8663-7A0D47F2434F}" type="pres">
      <dgm:prSet presAssocID="{A879D259-B206-4E77-9D15-1EC926AB72F2}" presName="rect5ParTx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8CE31F-4490-46F5-B4C1-1DD1890C831F}" type="pres">
      <dgm:prSet presAssocID="{A879D259-B206-4E77-9D15-1EC926AB72F2}" presName="rect5ChTx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FFE43D-8EF8-4B34-969F-F9741AD26752}" srcId="{244A1076-1382-4D22-8F6E-987FA34AC10E}" destId="{B104EC49-906A-4705-9A89-38307D45A02A}" srcOrd="1" destOrd="0" parTransId="{E722E6A9-82C4-4BEA-A454-EA2579CA03C1}" sibTransId="{52EA7106-7FCA-4380-92D2-12EE671C0DEE}"/>
    <dgm:cxn modelId="{1EAB1108-5958-45FB-A1BD-A9336BE9D699}" type="presOf" srcId="{244A1076-1382-4D22-8F6E-987FA34AC10E}" destId="{E6508DC2-7C53-4867-9220-F19245D9EC24}" srcOrd="0" destOrd="0" presId="urn:microsoft.com/office/officeart/2005/8/layout/target3"/>
    <dgm:cxn modelId="{0858EE38-7D41-4361-8D40-B3157ABA7EB5}" type="presOf" srcId="{57BB0A36-7E2B-4094-924A-09F147E52C3B}" destId="{94F96D38-CF30-44B1-89A1-4BBD3ADDE331}" srcOrd="0" destOrd="0" presId="urn:microsoft.com/office/officeart/2005/8/layout/target3"/>
    <dgm:cxn modelId="{659B2303-86C5-4494-8029-F92A8E5146E5}" type="presOf" srcId="{21B592B5-6DB9-41D5-AE56-2E7B9D11F248}" destId="{D0279C7A-2A22-4CC2-9CB7-B9D1D969E3CA}" srcOrd="0" destOrd="0" presId="urn:microsoft.com/office/officeart/2005/8/layout/target3"/>
    <dgm:cxn modelId="{7C182ABE-01B0-4071-83FF-D46E6FF86EA6}" srcId="{E0EA7C3B-BF1F-4991-9C76-E7BE211015C3}" destId="{BC425E19-60D7-4669-9B1E-7B9F827D9EA4}" srcOrd="0" destOrd="0" parTransId="{37A6E7FD-34A5-4FC4-90CC-CA851E51FEBB}" sibTransId="{FE9D83CB-CB01-403C-9A45-4E51D819F1C2}"/>
    <dgm:cxn modelId="{4DD11AD4-876F-4B1E-9FE1-F58C363C6F7F}" type="presOf" srcId="{AA1A6781-FA13-49DA-9D80-E8762D771C09}" destId="{B655BAC1-9DE4-449E-8441-0CF1600085C5}" srcOrd="0" destOrd="0" presId="urn:microsoft.com/office/officeart/2005/8/layout/target3"/>
    <dgm:cxn modelId="{62A5EE17-0A43-47F6-B6FF-C1D598985C04}" srcId="{AA1A6781-FA13-49DA-9D80-E8762D771C09}" destId="{A879D259-B206-4E77-9D15-1EC926AB72F2}" srcOrd="4" destOrd="0" parTransId="{16C4FBAA-3D57-4986-946D-3B3470775B88}" sibTransId="{A267BBE5-8CA8-40DC-B6D1-5A54B94FDDBE}"/>
    <dgm:cxn modelId="{508D526C-4456-4D09-9877-0A694587C6CC}" srcId="{AA1A6781-FA13-49DA-9D80-E8762D771C09}" destId="{21B592B5-6DB9-41D5-AE56-2E7B9D11F248}" srcOrd="3" destOrd="0" parTransId="{F5D1F00F-6754-4D54-8D24-17A33DD237C2}" sibTransId="{9DBDE424-87AE-4100-A78F-C0A4AAD177DC}"/>
    <dgm:cxn modelId="{FA9561E8-E927-42D7-801F-50BC6F53EC12}" type="presOf" srcId="{BC425E19-60D7-4669-9B1E-7B9F827D9EA4}" destId="{E3971E12-8CC1-4439-8DCF-E4FB0FED70FE}" srcOrd="0" destOrd="0" presId="urn:microsoft.com/office/officeart/2005/8/layout/target3"/>
    <dgm:cxn modelId="{DB661EE0-5DE8-41B2-9134-AC7C0DB15F7F}" type="presOf" srcId="{21B592B5-6DB9-41D5-AE56-2E7B9D11F248}" destId="{4A0C11CC-BC0F-48AA-97C4-9D5391E9893F}" srcOrd="1" destOrd="0" presId="urn:microsoft.com/office/officeart/2005/8/layout/target3"/>
    <dgm:cxn modelId="{17C3E304-0A69-47B1-8B24-615B69A9CEE3}" srcId="{AA1A6781-FA13-49DA-9D80-E8762D771C09}" destId="{E0EA7C3B-BF1F-4991-9C76-E7BE211015C3}" srcOrd="1" destOrd="0" parTransId="{FF41D918-0BF8-4690-A91E-34A2CD361AF9}" sibTransId="{FDB88718-8B6B-4353-895F-AF12DAE031E3}"/>
    <dgm:cxn modelId="{DE177A61-5375-4741-B4B7-C202DF34C52F}" srcId="{A879D259-B206-4E77-9D15-1EC926AB72F2}" destId="{A4317926-4B0D-4470-BD8F-3F8C888309F8}" srcOrd="0" destOrd="0" parTransId="{ED3BF5B6-B114-4C28-AE72-9F41D44ADBD8}" sibTransId="{2F8164CD-D4EB-40A4-9D9E-3AF55163C2A2}"/>
    <dgm:cxn modelId="{251E99F4-FF77-465F-9095-80FF3086BCD7}" srcId="{AA1A6781-FA13-49DA-9D80-E8762D771C09}" destId="{9999112B-5004-4DFE-89E3-894197EC11C5}" srcOrd="2" destOrd="0" parTransId="{01728087-CA15-4466-9559-80E5E46B968D}" sibTransId="{4885FDE5-5292-424C-A22D-15C30BD57890}"/>
    <dgm:cxn modelId="{1C537AA5-62D8-40E0-BA9D-0B3F85021E66}" type="presOf" srcId="{E0EA7C3B-BF1F-4991-9C76-E7BE211015C3}" destId="{EBFC4B95-8689-4C12-BD1B-2C33C1BDBB6A}" srcOrd="1" destOrd="0" presId="urn:microsoft.com/office/officeart/2005/8/layout/target3"/>
    <dgm:cxn modelId="{46D22EBF-9EDA-4077-89FD-601791E39876}" type="presOf" srcId="{B104EC49-906A-4705-9A89-38307D45A02A}" destId="{94F96D38-CF30-44B1-89A1-4BBD3ADDE331}" srcOrd="0" destOrd="1" presId="urn:microsoft.com/office/officeart/2005/8/layout/target3"/>
    <dgm:cxn modelId="{1D6E6F92-B68D-476C-8E19-EF55928D2C04}" type="presOf" srcId="{A879D259-B206-4E77-9D15-1EC926AB72F2}" destId="{3BDE4DFD-2421-4AF2-AF43-C01BA77E2FD3}" srcOrd="0" destOrd="0" presId="urn:microsoft.com/office/officeart/2005/8/layout/target3"/>
    <dgm:cxn modelId="{F725E691-CA7A-4536-9BBE-3CCD695E7799}" type="presOf" srcId="{9999112B-5004-4DFE-89E3-894197EC11C5}" destId="{5163DD21-8D61-44B2-8491-9CDDE153891E}" srcOrd="0" destOrd="0" presId="urn:microsoft.com/office/officeart/2005/8/layout/target3"/>
    <dgm:cxn modelId="{89F24CB7-02F3-43AD-B68C-A015D051C3A6}" type="presOf" srcId="{9999112B-5004-4DFE-89E3-894197EC11C5}" destId="{ADAE7BDB-776F-43A8-B793-AF9E5CDD6929}" srcOrd="1" destOrd="0" presId="urn:microsoft.com/office/officeart/2005/8/layout/target3"/>
    <dgm:cxn modelId="{24B99DF6-03AC-4F1B-9762-435F6A0CEA42}" type="presOf" srcId="{A4317926-4B0D-4470-BD8F-3F8C888309F8}" destId="{258CE31F-4490-46F5-B4C1-1DD1890C831F}" srcOrd="0" destOrd="0" presId="urn:microsoft.com/office/officeart/2005/8/layout/target3"/>
    <dgm:cxn modelId="{CB1F4659-55AF-4E56-BBAD-F1AA4BDF5A38}" type="presOf" srcId="{787707E7-7F84-476F-BA13-515A97345110}" destId="{32650182-CA0F-41F3-A7BD-F200938E6E9D}" srcOrd="0" destOrd="0" presId="urn:microsoft.com/office/officeart/2005/8/layout/target3"/>
    <dgm:cxn modelId="{7F77818A-D6F7-46C0-A530-7D8460772309}" srcId="{9999112B-5004-4DFE-89E3-894197EC11C5}" destId="{787707E7-7F84-476F-BA13-515A97345110}" srcOrd="0" destOrd="0" parTransId="{83F44F37-C1C3-478B-A624-AEE3BF45AE8E}" sibTransId="{78BDF45F-A318-4D3A-BC45-B23A2915E66B}"/>
    <dgm:cxn modelId="{6DD81B18-1E0E-4D85-B52E-18145EF1F82E}" type="presOf" srcId="{A879D259-B206-4E77-9D15-1EC926AB72F2}" destId="{EB81B37B-F8A9-4FF0-8663-7A0D47F2434F}" srcOrd="1" destOrd="0" presId="urn:microsoft.com/office/officeart/2005/8/layout/target3"/>
    <dgm:cxn modelId="{40A56406-0498-438B-94CA-C8299E710354}" srcId="{244A1076-1382-4D22-8F6E-987FA34AC10E}" destId="{57BB0A36-7E2B-4094-924A-09F147E52C3B}" srcOrd="0" destOrd="0" parTransId="{E6AA59E5-6A49-41DF-B353-19CEAF88BD3E}" sibTransId="{480D4242-DA14-4EEB-80BB-CEF558A68AC8}"/>
    <dgm:cxn modelId="{6FF62377-09EF-4935-9123-72D554DE09FA}" srcId="{AA1A6781-FA13-49DA-9D80-E8762D771C09}" destId="{244A1076-1382-4D22-8F6E-987FA34AC10E}" srcOrd="0" destOrd="0" parTransId="{9EDC69E2-172F-4A57-BAF3-17D75F453650}" sibTransId="{7636C2AD-B55A-421F-A676-6957547307B5}"/>
    <dgm:cxn modelId="{F9292FA7-CED7-40C3-820C-637B06DD84EB}" type="presOf" srcId="{244A1076-1382-4D22-8F6E-987FA34AC10E}" destId="{6F2B35F8-7251-4BE8-9946-13573D145859}" srcOrd="1" destOrd="0" presId="urn:microsoft.com/office/officeart/2005/8/layout/target3"/>
    <dgm:cxn modelId="{206FCBE3-5BBB-4CB9-BBDE-65ADD5031837}" type="presOf" srcId="{E0EA7C3B-BF1F-4991-9C76-E7BE211015C3}" destId="{5236FAE4-6A5D-4084-8A0D-E9EF015BAA61}" srcOrd="0" destOrd="0" presId="urn:microsoft.com/office/officeart/2005/8/layout/target3"/>
    <dgm:cxn modelId="{03652D95-BC3A-4337-9792-2FE428EBC9DB}" type="presParOf" srcId="{B655BAC1-9DE4-449E-8441-0CF1600085C5}" destId="{2DAD4429-FE66-4115-8378-C032BDE4CF0E}" srcOrd="0" destOrd="0" presId="urn:microsoft.com/office/officeart/2005/8/layout/target3"/>
    <dgm:cxn modelId="{E0F3DB30-8102-43CC-AB6A-726747EE1815}" type="presParOf" srcId="{B655BAC1-9DE4-449E-8441-0CF1600085C5}" destId="{62DC67FB-4C11-46AC-904A-5EF24C73A6D2}" srcOrd="1" destOrd="0" presId="urn:microsoft.com/office/officeart/2005/8/layout/target3"/>
    <dgm:cxn modelId="{39DA0492-10F2-416C-ABA6-310B60112A4B}" type="presParOf" srcId="{B655BAC1-9DE4-449E-8441-0CF1600085C5}" destId="{E6508DC2-7C53-4867-9220-F19245D9EC24}" srcOrd="2" destOrd="0" presId="urn:microsoft.com/office/officeart/2005/8/layout/target3"/>
    <dgm:cxn modelId="{7D92CC07-4CAB-4F93-8FF8-2DBA07CA7515}" type="presParOf" srcId="{B655BAC1-9DE4-449E-8441-0CF1600085C5}" destId="{B4EBA1F8-3655-418C-91F6-A657CC32DA04}" srcOrd="3" destOrd="0" presId="urn:microsoft.com/office/officeart/2005/8/layout/target3"/>
    <dgm:cxn modelId="{CD773A46-A564-4E67-9352-BA41E4DC16E5}" type="presParOf" srcId="{B655BAC1-9DE4-449E-8441-0CF1600085C5}" destId="{D9D49874-B270-42C1-848B-A2D189816B23}" srcOrd="4" destOrd="0" presId="urn:microsoft.com/office/officeart/2005/8/layout/target3"/>
    <dgm:cxn modelId="{3BF58B5A-765A-4667-AF35-1AF5E1856144}" type="presParOf" srcId="{B655BAC1-9DE4-449E-8441-0CF1600085C5}" destId="{5236FAE4-6A5D-4084-8A0D-E9EF015BAA61}" srcOrd="5" destOrd="0" presId="urn:microsoft.com/office/officeart/2005/8/layout/target3"/>
    <dgm:cxn modelId="{D03975D6-32B6-44A8-9926-BDC26C3C41E8}" type="presParOf" srcId="{B655BAC1-9DE4-449E-8441-0CF1600085C5}" destId="{9E6E586A-FD0E-439D-9B03-992143322175}" srcOrd="6" destOrd="0" presId="urn:microsoft.com/office/officeart/2005/8/layout/target3"/>
    <dgm:cxn modelId="{24122548-8531-4301-9363-F1288DF04F0B}" type="presParOf" srcId="{B655BAC1-9DE4-449E-8441-0CF1600085C5}" destId="{72DD43B5-E460-4E34-BA7C-F0A837102848}" srcOrd="7" destOrd="0" presId="urn:microsoft.com/office/officeart/2005/8/layout/target3"/>
    <dgm:cxn modelId="{9F14D63B-5955-42DA-A8C2-C704BC484777}" type="presParOf" srcId="{B655BAC1-9DE4-449E-8441-0CF1600085C5}" destId="{5163DD21-8D61-44B2-8491-9CDDE153891E}" srcOrd="8" destOrd="0" presId="urn:microsoft.com/office/officeart/2005/8/layout/target3"/>
    <dgm:cxn modelId="{64C17CEE-EDD2-408C-924E-A793E7EF0C69}" type="presParOf" srcId="{B655BAC1-9DE4-449E-8441-0CF1600085C5}" destId="{30B42303-8BED-4C93-8EBC-D103B098B2EA}" srcOrd="9" destOrd="0" presId="urn:microsoft.com/office/officeart/2005/8/layout/target3"/>
    <dgm:cxn modelId="{FC5D33EC-7AEB-4966-89C6-486EF6350D40}" type="presParOf" srcId="{B655BAC1-9DE4-449E-8441-0CF1600085C5}" destId="{AFC06BED-FE85-4EA9-AB9A-31A47A1EFCC0}" srcOrd="10" destOrd="0" presId="urn:microsoft.com/office/officeart/2005/8/layout/target3"/>
    <dgm:cxn modelId="{429B8D01-BB6B-4045-A672-75B1CB08049E}" type="presParOf" srcId="{B655BAC1-9DE4-449E-8441-0CF1600085C5}" destId="{D0279C7A-2A22-4CC2-9CB7-B9D1D969E3CA}" srcOrd="11" destOrd="0" presId="urn:microsoft.com/office/officeart/2005/8/layout/target3"/>
    <dgm:cxn modelId="{1206CCA6-DB30-4EF3-B31D-0FEBF4F12719}" type="presParOf" srcId="{B655BAC1-9DE4-449E-8441-0CF1600085C5}" destId="{B37DC398-3129-4884-A6E4-1520229493BE}" srcOrd="12" destOrd="0" presId="urn:microsoft.com/office/officeart/2005/8/layout/target3"/>
    <dgm:cxn modelId="{A8AFDA8F-6F96-460A-B33F-F4C7E5D9562A}" type="presParOf" srcId="{B655BAC1-9DE4-449E-8441-0CF1600085C5}" destId="{8573DF48-DB10-4AF0-8B05-AE2C8B968CBC}" srcOrd="13" destOrd="0" presId="urn:microsoft.com/office/officeart/2005/8/layout/target3"/>
    <dgm:cxn modelId="{001CF201-2284-410F-BAC2-04741EB7C02D}" type="presParOf" srcId="{B655BAC1-9DE4-449E-8441-0CF1600085C5}" destId="{3BDE4DFD-2421-4AF2-AF43-C01BA77E2FD3}" srcOrd="14" destOrd="0" presId="urn:microsoft.com/office/officeart/2005/8/layout/target3"/>
    <dgm:cxn modelId="{F3B7543C-5D9C-4F9A-A5B8-F52C230886E3}" type="presParOf" srcId="{B655BAC1-9DE4-449E-8441-0CF1600085C5}" destId="{6F2B35F8-7251-4BE8-9946-13573D145859}" srcOrd="15" destOrd="0" presId="urn:microsoft.com/office/officeart/2005/8/layout/target3"/>
    <dgm:cxn modelId="{81002B60-88FE-4C93-8E50-80B585774E9A}" type="presParOf" srcId="{B655BAC1-9DE4-449E-8441-0CF1600085C5}" destId="{94F96D38-CF30-44B1-89A1-4BBD3ADDE331}" srcOrd="16" destOrd="0" presId="urn:microsoft.com/office/officeart/2005/8/layout/target3"/>
    <dgm:cxn modelId="{8E174B7D-6454-47AB-8264-703AB0CE6C1D}" type="presParOf" srcId="{B655BAC1-9DE4-449E-8441-0CF1600085C5}" destId="{EBFC4B95-8689-4C12-BD1B-2C33C1BDBB6A}" srcOrd="17" destOrd="0" presId="urn:microsoft.com/office/officeart/2005/8/layout/target3"/>
    <dgm:cxn modelId="{3CD4C9AA-1F86-4A73-AD54-7638D1D40F74}" type="presParOf" srcId="{B655BAC1-9DE4-449E-8441-0CF1600085C5}" destId="{E3971E12-8CC1-4439-8DCF-E4FB0FED70FE}" srcOrd="18" destOrd="0" presId="urn:microsoft.com/office/officeart/2005/8/layout/target3"/>
    <dgm:cxn modelId="{9BCAFC4A-0BCB-44A6-A683-D052688F8B46}" type="presParOf" srcId="{B655BAC1-9DE4-449E-8441-0CF1600085C5}" destId="{ADAE7BDB-776F-43A8-B793-AF9E5CDD6929}" srcOrd="19" destOrd="0" presId="urn:microsoft.com/office/officeart/2005/8/layout/target3"/>
    <dgm:cxn modelId="{2D99C881-F3A2-4459-AB1D-98AB9146CC80}" type="presParOf" srcId="{B655BAC1-9DE4-449E-8441-0CF1600085C5}" destId="{32650182-CA0F-41F3-A7BD-F200938E6E9D}" srcOrd="20" destOrd="0" presId="urn:microsoft.com/office/officeart/2005/8/layout/target3"/>
    <dgm:cxn modelId="{3A734EBB-26DE-4503-93E1-A8AC45F8751A}" type="presParOf" srcId="{B655BAC1-9DE4-449E-8441-0CF1600085C5}" destId="{4A0C11CC-BC0F-48AA-97C4-9D5391E9893F}" srcOrd="21" destOrd="0" presId="urn:microsoft.com/office/officeart/2005/8/layout/target3"/>
    <dgm:cxn modelId="{4951AA03-294F-4EBF-B206-21D7099C6EFD}" type="presParOf" srcId="{B655BAC1-9DE4-449E-8441-0CF1600085C5}" destId="{10627B7F-7C76-49B6-99C3-34677DFAEA2C}" srcOrd="22" destOrd="0" presId="urn:microsoft.com/office/officeart/2005/8/layout/target3"/>
    <dgm:cxn modelId="{FF526EFD-6698-48AD-BFB0-9E283899B0D1}" type="presParOf" srcId="{B655BAC1-9DE4-449E-8441-0CF1600085C5}" destId="{EB81B37B-F8A9-4FF0-8663-7A0D47F2434F}" srcOrd="23" destOrd="0" presId="urn:microsoft.com/office/officeart/2005/8/layout/target3"/>
    <dgm:cxn modelId="{E960AA53-747A-430E-86BC-E1773708305D}" type="presParOf" srcId="{B655BAC1-9DE4-449E-8441-0CF1600085C5}" destId="{258CE31F-4490-46F5-B4C1-1DD1890C831F}" srcOrd="2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F851949-3D2D-4065-BEDB-947D0C6D62D4}" type="doc">
      <dgm:prSet loTypeId="urn:microsoft.com/office/officeart/2005/8/layout/hList7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979815F6-F434-42A2-94E3-616C6F6E537B}">
      <dgm:prSet/>
      <dgm:spPr/>
      <dgm:t>
        <a:bodyPr/>
        <a:lstStyle/>
        <a:p>
          <a:pPr rtl="0"/>
          <a:r>
            <a:rPr lang="ru-RU" b="1" dirty="0" smtClean="0">
              <a:solidFill>
                <a:schemeClr val="tx1"/>
              </a:solidFill>
            </a:rPr>
            <a:t>1. </a:t>
          </a:r>
          <a:r>
            <a:rPr lang="ru-RU" b="1" dirty="0" err="1" smtClean="0">
              <a:solidFill>
                <a:schemeClr val="tx1"/>
              </a:solidFill>
            </a:rPr>
            <a:t>Кожній</a:t>
          </a:r>
          <a:r>
            <a:rPr lang="ru-RU" b="1" dirty="0" smtClean="0">
              <a:solidFill>
                <a:schemeClr val="tx1"/>
              </a:solidFill>
            </a:rPr>
            <a:t> </a:t>
          </a:r>
          <a:r>
            <a:rPr lang="ru-RU" b="1" dirty="0" err="1" smtClean="0">
              <a:solidFill>
                <a:schemeClr val="tx1"/>
              </a:solidFill>
            </a:rPr>
            <a:t>дитині</a:t>
          </a:r>
          <a:r>
            <a:rPr lang="ru-RU" b="1" dirty="0" smtClean="0">
              <a:solidFill>
                <a:schemeClr val="tx1"/>
              </a:solidFill>
            </a:rPr>
            <a:t>, </a:t>
          </a:r>
          <a:r>
            <a:rPr lang="ru-RU" b="1" dirty="0" err="1" smtClean="0">
              <a:solidFill>
                <a:schemeClr val="tx1"/>
              </a:solidFill>
            </a:rPr>
            <a:t>навіть</a:t>
          </a:r>
          <a:r>
            <a:rPr lang="ru-RU" b="1" dirty="0" smtClean="0">
              <a:solidFill>
                <a:schemeClr val="tx1"/>
              </a:solidFill>
            </a:rPr>
            <a:t> </a:t>
          </a:r>
          <a:r>
            <a:rPr lang="ru-RU" b="1" dirty="0" err="1" smtClean="0">
              <a:solidFill>
                <a:schemeClr val="tx1"/>
              </a:solidFill>
            </a:rPr>
            <a:t>найслабшій</a:t>
          </a:r>
          <a:r>
            <a:rPr lang="ru-RU" b="1" dirty="0" smtClean="0">
              <a:solidFill>
                <a:schemeClr val="tx1"/>
              </a:solidFill>
            </a:rPr>
            <a:t>, </a:t>
          </a:r>
          <a:r>
            <a:rPr lang="ru-RU" b="1" dirty="0" err="1" smtClean="0">
              <a:solidFill>
                <a:schemeClr val="tx1"/>
              </a:solidFill>
            </a:rPr>
            <a:t>дати</a:t>
          </a:r>
          <a:r>
            <a:rPr lang="ru-RU" b="1" dirty="0" smtClean="0">
              <a:solidFill>
                <a:schemeClr val="tx1"/>
              </a:solidFill>
            </a:rPr>
            <a:t> </a:t>
          </a:r>
          <a:r>
            <a:rPr lang="ru-RU" b="1" dirty="0" err="1" smtClean="0">
              <a:solidFill>
                <a:schemeClr val="tx1"/>
              </a:solidFill>
            </a:rPr>
            <a:t>міцні</a:t>
          </a:r>
          <a:r>
            <a:rPr lang="ru-RU" b="1" dirty="0" smtClean="0">
              <a:solidFill>
                <a:schemeClr val="tx1"/>
              </a:solidFill>
            </a:rPr>
            <a:t> </a:t>
          </a:r>
          <a:r>
            <a:rPr lang="ru-RU" b="1" dirty="0" err="1" smtClean="0">
              <a:solidFill>
                <a:schemeClr val="tx1"/>
              </a:solidFill>
            </a:rPr>
            <a:t>знання</a:t>
          </a:r>
          <a:r>
            <a:rPr lang="ru-RU" b="1" dirty="0" smtClean="0">
              <a:solidFill>
                <a:schemeClr val="tx1"/>
              </a:solidFill>
            </a:rPr>
            <a:t>.</a:t>
          </a:r>
          <a:endParaRPr lang="ru-RU" b="1" dirty="0">
            <a:solidFill>
              <a:schemeClr val="tx1"/>
            </a:solidFill>
          </a:endParaRPr>
        </a:p>
      </dgm:t>
    </dgm:pt>
    <dgm:pt modelId="{76FEB32C-B80F-4712-A1CB-1E91111B71A3}" type="parTrans" cxnId="{1195CA1F-5167-4C3A-BAE0-492180D2025D}">
      <dgm:prSet/>
      <dgm:spPr/>
      <dgm:t>
        <a:bodyPr/>
        <a:lstStyle/>
        <a:p>
          <a:endParaRPr lang="ru-RU"/>
        </a:p>
      </dgm:t>
    </dgm:pt>
    <dgm:pt modelId="{7D53A196-22A5-41D8-9586-D0313EDAC4DC}" type="sibTrans" cxnId="{1195CA1F-5167-4C3A-BAE0-492180D2025D}">
      <dgm:prSet/>
      <dgm:spPr/>
      <dgm:t>
        <a:bodyPr/>
        <a:lstStyle/>
        <a:p>
          <a:endParaRPr lang="ru-RU"/>
        </a:p>
      </dgm:t>
    </dgm:pt>
    <dgm:pt modelId="{A82155E0-7D83-44C5-82CB-E7B10B940CDD}">
      <dgm:prSet/>
      <dgm:spPr/>
      <dgm:t>
        <a:bodyPr/>
        <a:lstStyle/>
        <a:p>
          <a:pPr rtl="0"/>
          <a:r>
            <a:rPr lang="ru-RU" b="1" dirty="0" smtClean="0">
              <a:solidFill>
                <a:schemeClr val="tx1"/>
              </a:solidFill>
            </a:rPr>
            <a:t>2. У </a:t>
          </a:r>
          <a:r>
            <a:rPr lang="ru-RU" b="1" dirty="0" err="1" smtClean="0">
              <a:solidFill>
                <a:schemeClr val="tx1"/>
              </a:solidFill>
            </a:rPr>
            <a:t>кожній</a:t>
          </a:r>
          <a:r>
            <a:rPr lang="ru-RU" b="1" dirty="0" smtClean="0">
              <a:solidFill>
                <a:schemeClr val="tx1"/>
              </a:solidFill>
            </a:rPr>
            <a:t> </a:t>
          </a:r>
          <a:r>
            <a:rPr lang="ru-RU" b="1" dirty="0" err="1" smtClean="0">
              <a:solidFill>
                <a:schemeClr val="tx1"/>
              </a:solidFill>
            </a:rPr>
            <a:t>дитині</a:t>
          </a:r>
          <a:r>
            <a:rPr lang="ru-RU" b="1" dirty="0" smtClean="0">
              <a:solidFill>
                <a:schemeClr val="tx1"/>
              </a:solidFill>
            </a:rPr>
            <a:t> </a:t>
          </a:r>
          <a:r>
            <a:rPr lang="ru-RU" b="1" dirty="0" err="1" smtClean="0">
              <a:solidFill>
                <a:schemeClr val="tx1"/>
              </a:solidFill>
            </a:rPr>
            <a:t>бачити</a:t>
          </a:r>
          <a:r>
            <a:rPr lang="ru-RU" b="1" dirty="0" smtClean="0">
              <a:solidFill>
                <a:schemeClr val="tx1"/>
              </a:solidFill>
            </a:rPr>
            <a:t> </a:t>
          </a:r>
          <a:r>
            <a:rPr lang="ru-RU" b="1" dirty="0" err="1" smtClean="0">
              <a:solidFill>
                <a:schemeClr val="tx1"/>
              </a:solidFill>
            </a:rPr>
            <a:t>неповторну</a:t>
          </a:r>
          <a:r>
            <a:rPr lang="ru-RU" b="1" dirty="0" smtClean="0">
              <a:solidFill>
                <a:schemeClr val="tx1"/>
              </a:solidFill>
            </a:rPr>
            <a:t> </a:t>
          </a:r>
          <a:r>
            <a:rPr lang="ru-RU" b="1" dirty="0" err="1" smtClean="0">
              <a:solidFill>
                <a:schemeClr val="tx1"/>
              </a:solidFill>
            </a:rPr>
            <a:t>особистість</a:t>
          </a:r>
          <a:r>
            <a:rPr lang="ru-RU" b="1" dirty="0" smtClean="0">
              <a:solidFill>
                <a:schemeClr val="tx1"/>
              </a:solidFill>
            </a:rPr>
            <a:t>, </a:t>
          </a:r>
          <a:r>
            <a:rPr lang="ru-RU" b="1" dirty="0" err="1" smtClean="0">
              <a:solidFill>
                <a:schemeClr val="tx1"/>
              </a:solidFill>
            </a:rPr>
            <a:t>індивідуальність</a:t>
          </a:r>
          <a:r>
            <a:rPr lang="ru-RU" dirty="0" smtClean="0"/>
            <a:t>.</a:t>
          </a:r>
          <a:endParaRPr lang="ru-RU" dirty="0"/>
        </a:p>
      </dgm:t>
    </dgm:pt>
    <dgm:pt modelId="{B2CB364E-1B8A-4B3A-84F7-B1B1B176A215}" type="parTrans" cxnId="{F0D7FE53-29AD-4333-AF51-C2B8F4A4C867}">
      <dgm:prSet/>
      <dgm:spPr/>
      <dgm:t>
        <a:bodyPr/>
        <a:lstStyle/>
        <a:p>
          <a:endParaRPr lang="ru-RU"/>
        </a:p>
      </dgm:t>
    </dgm:pt>
    <dgm:pt modelId="{08F7D857-0AE3-4DEA-BF92-C7F9B5ECC1DE}" type="sibTrans" cxnId="{F0D7FE53-29AD-4333-AF51-C2B8F4A4C867}">
      <dgm:prSet/>
      <dgm:spPr/>
      <dgm:t>
        <a:bodyPr/>
        <a:lstStyle/>
        <a:p>
          <a:endParaRPr lang="ru-RU"/>
        </a:p>
      </dgm:t>
    </dgm:pt>
    <dgm:pt modelId="{12511222-96E1-46D4-89E9-1297DFA7D1C6}">
      <dgm:prSet/>
      <dgm:spPr/>
      <dgm:t>
        <a:bodyPr/>
        <a:lstStyle/>
        <a:p>
          <a:pPr rtl="0"/>
          <a:r>
            <a:rPr lang="ru-RU" b="1" dirty="0" smtClean="0">
              <a:solidFill>
                <a:schemeClr val="tx1"/>
              </a:solidFill>
            </a:rPr>
            <a:t>3. </a:t>
          </a:r>
          <a:r>
            <a:rPr lang="ru-RU" b="1" dirty="0" err="1" smtClean="0">
              <a:solidFill>
                <a:schemeClr val="tx1"/>
              </a:solidFill>
            </a:rPr>
            <a:t>Кожну</a:t>
          </a:r>
          <a:r>
            <a:rPr lang="ru-RU" b="1" dirty="0" smtClean="0">
              <a:solidFill>
                <a:schemeClr val="tx1"/>
              </a:solidFill>
            </a:rPr>
            <a:t> </a:t>
          </a:r>
          <a:r>
            <a:rPr lang="ru-RU" b="1" dirty="0" err="1" smtClean="0">
              <a:solidFill>
                <a:schemeClr val="tx1"/>
              </a:solidFill>
            </a:rPr>
            <a:t>хвилину</a:t>
          </a:r>
          <a:r>
            <a:rPr lang="ru-RU" b="1" dirty="0" smtClean="0">
              <a:solidFill>
                <a:schemeClr val="tx1"/>
              </a:solidFill>
            </a:rPr>
            <a:t> </a:t>
          </a:r>
          <a:r>
            <a:rPr lang="ru-RU" b="1" dirty="0" err="1" smtClean="0">
              <a:solidFill>
                <a:schemeClr val="tx1"/>
              </a:solidFill>
            </a:rPr>
            <a:t>перебування</a:t>
          </a:r>
          <a:r>
            <a:rPr lang="ru-RU" b="1" dirty="0" smtClean="0">
              <a:solidFill>
                <a:schemeClr val="tx1"/>
              </a:solidFill>
            </a:rPr>
            <a:t> </a:t>
          </a:r>
          <a:r>
            <a:rPr lang="ru-RU" b="1" dirty="0" err="1" smtClean="0">
              <a:solidFill>
                <a:schemeClr val="tx1"/>
              </a:solidFill>
            </a:rPr>
            <a:t>дитини</a:t>
          </a:r>
          <a:r>
            <a:rPr lang="ru-RU" b="1" dirty="0" smtClean="0">
              <a:solidFill>
                <a:schemeClr val="tx1"/>
              </a:solidFill>
            </a:rPr>
            <a:t> в </a:t>
          </a:r>
          <a:r>
            <a:rPr lang="ru-RU" b="1" dirty="0" err="1" smtClean="0">
              <a:solidFill>
                <a:schemeClr val="tx1"/>
              </a:solidFill>
            </a:rPr>
            <a:t>класі</a:t>
          </a:r>
          <a:r>
            <a:rPr lang="ru-RU" b="1" dirty="0" smtClean="0">
              <a:solidFill>
                <a:schemeClr val="tx1"/>
              </a:solidFill>
            </a:rPr>
            <a:t> </a:t>
          </a:r>
          <a:r>
            <a:rPr lang="ru-RU" b="1" dirty="0" err="1" smtClean="0">
              <a:solidFill>
                <a:schemeClr val="tx1"/>
              </a:solidFill>
            </a:rPr>
            <a:t>перетворити</a:t>
          </a:r>
          <a:r>
            <a:rPr lang="ru-RU" b="1" dirty="0" smtClean="0">
              <a:solidFill>
                <a:schemeClr val="tx1"/>
              </a:solidFill>
            </a:rPr>
            <a:t> для </a:t>
          </a:r>
          <a:r>
            <a:rPr lang="ru-RU" b="1" dirty="0" err="1" smtClean="0">
              <a:solidFill>
                <a:schemeClr val="tx1"/>
              </a:solidFill>
            </a:rPr>
            <a:t>неї</a:t>
          </a:r>
          <a:r>
            <a:rPr lang="ru-RU" b="1" dirty="0" smtClean="0">
              <a:solidFill>
                <a:schemeClr val="tx1"/>
              </a:solidFill>
            </a:rPr>
            <a:t> на </a:t>
          </a:r>
          <a:r>
            <a:rPr lang="ru-RU" b="1" dirty="0" err="1" smtClean="0">
              <a:solidFill>
                <a:schemeClr val="tx1"/>
              </a:solidFill>
            </a:rPr>
            <a:t>радість</a:t>
          </a:r>
          <a:r>
            <a:rPr lang="ru-RU" dirty="0" smtClean="0"/>
            <a:t>. </a:t>
          </a:r>
          <a:endParaRPr lang="ru-RU" dirty="0"/>
        </a:p>
      </dgm:t>
    </dgm:pt>
    <dgm:pt modelId="{FFC232B5-B7B1-4713-B651-C7E1CB67074C}" type="parTrans" cxnId="{E229C5E3-9DAC-4B11-B732-8174A7FA511F}">
      <dgm:prSet/>
      <dgm:spPr/>
      <dgm:t>
        <a:bodyPr/>
        <a:lstStyle/>
        <a:p>
          <a:endParaRPr lang="ru-RU"/>
        </a:p>
      </dgm:t>
    </dgm:pt>
    <dgm:pt modelId="{0E6FD240-E280-48E7-BF97-DF6BB9F76E94}" type="sibTrans" cxnId="{E229C5E3-9DAC-4B11-B732-8174A7FA511F}">
      <dgm:prSet/>
      <dgm:spPr/>
      <dgm:t>
        <a:bodyPr/>
        <a:lstStyle/>
        <a:p>
          <a:endParaRPr lang="ru-RU"/>
        </a:p>
      </dgm:t>
    </dgm:pt>
    <dgm:pt modelId="{994CFB00-E36F-48D8-B966-B4DC05E312C5}" type="pres">
      <dgm:prSet presAssocID="{DF851949-3D2D-4065-BEDB-947D0C6D62D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DFCD11-B20B-4501-9551-EBAD8BC20382}" type="pres">
      <dgm:prSet presAssocID="{DF851949-3D2D-4065-BEDB-947D0C6D62D4}" presName="fgShape" presStyleLbl="fgShp" presStyleIdx="0" presStyleCnt="1"/>
      <dgm:spPr/>
    </dgm:pt>
    <dgm:pt modelId="{45792422-FC9C-421B-BD2C-7B414270D23C}" type="pres">
      <dgm:prSet presAssocID="{DF851949-3D2D-4065-BEDB-947D0C6D62D4}" presName="linComp" presStyleCnt="0"/>
      <dgm:spPr/>
    </dgm:pt>
    <dgm:pt modelId="{C6CF249A-86F9-4686-BD68-D08E90B6B4EF}" type="pres">
      <dgm:prSet presAssocID="{979815F6-F434-42A2-94E3-616C6F6E537B}" presName="compNode" presStyleCnt="0"/>
      <dgm:spPr/>
    </dgm:pt>
    <dgm:pt modelId="{4849EA68-A79A-4774-A9B2-C1D256561DF2}" type="pres">
      <dgm:prSet presAssocID="{979815F6-F434-42A2-94E3-616C6F6E537B}" presName="bkgdShape" presStyleLbl="node1" presStyleIdx="0" presStyleCnt="3"/>
      <dgm:spPr/>
      <dgm:t>
        <a:bodyPr/>
        <a:lstStyle/>
        <a:p>
          <a:endParaRPr lang="ru-RU"/>
        </a:p>
      </dgm:t>
    </dgm:pt>
    <dgm:pt modelId="{F0470FC8-9389-4DD0-B607-C491213CA328}" type="pres">
      <dgm:prSet presAssocID="{979815F6-F434-42A2-94E3-616C6F6E537B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41F1FC-317B-4657-B36A-973E53FFA416}" type="pres">
      <dgm:prSet presAssocID="{979815F6-F434-42A2-94E3-616C6F6E537B}" presName="invisiNode" presStyleLbl="node1" presStyleIdx="0" presStyleCnt="3"/>
      <dgm:spPr/>
    </dgm:pt>
    <dgm:pt modelId="{B5A14A6E-BAE1-49C7-BDFC-A584ADFA4A42}" type="pres">
      <dgm:prSet presAssocID="{979815F6-F434-42A2-94E3-616C6F6E537B}" presName="imagNode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D6531B34-E54D-4CC1-846C-967C20409004}" type="pres">
      <dgm:prSet presAssocID="{7D53A196-22A5-41D8-9586-D0313EDAC4DC}" presName="sibTrans" presStyleLbl="sibTrans2D1" presStyleIdx="0" presStyleCnt="0"/>
      <dgm:spPr/>
      <dgm:t>
        <a:bodyPr/>
        <a:lstStyle/>
        <a:p>
          <a:endParaRPr lang="ru-RU"/>
        </a:p>
      </dgm:t>
    </dgm:pt>
    <dgm:pt modelId="{290A449B-3565-47D1-984F-7BADE9CD9626}" type="pres">
      <dgm:prSet presAssocID="{A82155E0-7D83-44C5-82CB-E7B10B940CDD}" presName="compNode" presStyleCnt="0"/>
      <dgm:spPr/>
    </dgm:pt>
    <dgm:pt modelId="{76ACAF6A-3896-44E1-8121-CB803B6068D3}" type="pres">
      <dgm:prSet presAssocID="{A82155E0-7D83-44C5-82CB-E7B10B940CDD}" presName="bkgdShape" presStyleLbl="node1" presStyleIdx="1" presStyleCnt="3"/>
      <dgm:spPr/>
      <dgm:t>
        <a:bodyPr/>
        <a:lstStyle/>
        <a:p>
          <a:endParaRPr lang="ru-RU"/>
        </a:p>
      </dgm:t>
    </dgm:pt>
    <dgm:pt modelId="{DD3A365F-5FF6-4A49-A3F2-811EE87040D1}" type="pres">
      <dgm:prSet presAssocID="{A82155E0-7D83-44C5-82CB-E7B10B940CDD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6C8731-B5DB-4400-9862-1F2A9559E2B1}" type="pres">
      <dgm:prSet presAssocID="{A82155E0-7D83-44C5-82CB-E7B10B940CDD}" presName="invisiNode" presStyleLbl="node1" presStyleIdx="1" presStyleCnt="3"/>
      <dgm:spPr/>
    </dgm:pt>
    <dgm:pt modelId="{4FFBB2A0-F3F6-4E90-B9E0-C58D4918E0D2}" type="pres">
      <dgm:prSet presAssocID="{A82155E0-7D83-44C5-82CB-E7B10B940CDD}" presName="imagNode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D7EE2009-A0FF-4F3B-AA5D-BC6BF1628DC2}" type="pres">
      <dgm:prSet presAssocID="{08F7D857-0AE3-4DEA-BF92-C7F9B5ECC1DE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48038F3-EC56-46FB-944F-27758523E488}" type="pres">
      <dgm:prSet presAssocID="{12511222-96E1-46D4-89E9-1297DFA7D1C6}" presName="compNode" presStyleCnt="0"/>
      <dgm:spPr/>
    </dgm:pt>
    <dgm:pt modelId="{53BFB52C-2804-4AF8-80A2-5AE4E37F568C}" type="pres">
      <dgm:prSet presAssocID="{12511222-96E1-46D4-89E9-1297DFA7D1C6}" presName="bkgdShape" presStyleLbl="node1" presStyleIdx="2" presStyleCnt="3"/>
      <dgm:spPr/>
      <dgm:t>
        <a:bodyPr/>
        <a:lstStyle/>
        <a:p>
          <a:endParaRPr lang="ru-RU"/>
        </a:p>
      </dgm:t>
    </dgm:pt>
    <dgm:pt modelId="{7800E45E-0E51-408B-B4EB-B9540BCC751A}" type="pres">
      <dgm:prSet presAssocID="{12511222-96E1-46D4-89E9-1297DFA7D1C6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15B358-2CFF-41E4-8742-016A24718629}" type="pres">
      <dgm:prSet presAssocID="{12511222-96E1-46D4-89E9-1297DFA7D1C6}" presName="invisiNode" presStyleLbl="node1" presStyleIdx="2" presStyleCnt="3"/>
      <dgm:spPr/>
    </dgm:pt>
    <dgm:pt modelId="{E86CC6D9-EF92-4690-92A7-01F025A38CE4}" type="pres">
      <dgm:prSet presAssocID="{12511222-96E1-46D4-89E9-1297DFA7D1C6}" presName="imagNode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1195CA1F-5167-4C3A-BAE0-492180D2025D}" srcId="{DF851949-3D2D-4065-BEDB-947D0C6D62D4}" destId="{979815F6-F434-42A2-94E3-616C6F6E537B}" srcOrd="0" destOrd="0" parTransId="{76FEB32C-B80F-4712-A1CB-1E91111B71A3}" sibTransId="{7D53A196-22A5-41D8-9586-D0313EDAC4DC}"/>
    <dgm:cxn modelId="{702F8DDF-9267-4E65-942B-6276B1953628}" type="presOf" srcId="{979815F6-F434-42A2-94E3-616C6F6E537B}" destId="{F0470FC8-9389-4DD0-B607-C491213CA328}" srcOrd="1" destOrd="0" presId="urn:microsoft.com/office/officeart/2005/8/layout/hList7"/>
    <dgm:cxn modelId="{728D9810-10C1-4096-9052-B8C17B8767EE}" type="presOf" srcId="{7D53A196-22A5-41D8-9586-D0313EDAC4DC}" destId="{D6531B34-E54D-4CC1-846C-967C20409004}" srcOrd="0" destOrd="0" presId="urn:microsoft.com/office/officeart/2005/8/layout/hList7"/>
    <dgm:cxn modelId="{582D2632-27AF-4BD8-86A4-AC792A091536}" type="presOf" srcId="{12511222-96E1-46D4-89E9-1297DFA7D1C6}" destId="{53BFB52C-2804-4AF8-80A2-5AE4E37F568C}" srcOrd="0" destOrd="0" presId="urn:microsoft.com/office/officeart/2005/8/layout/hList7"/>
    <dgm:cxn modelId="{AB234357-4308-4201-AA85-73DCAE3DB460}" type="presOf" srcId="{DF851949-3D2D-4065-BEDB-947D0C6D62D4}" destId="{994CFB00-E36F-48D8-B966-B4DC05E312C5}" srcOrd="0" destOrd="0" presId="urn:microsoft.com/office/officeart/2005/8/layout/hList7"/>
    <dgm:cxn modelId="{6B05C1A5-A415-4C19-8795-A21541B65888}" type="presOf" srcId="{979815F6-F434-42A2-94E3-616C6F6E537B}" destId="{4849EA68-A79A-4774-A9B2-C1D256561DF2}" srcOrd="0" destOrd="0" presId="urn:microsoft.com/office/officeart/2005/8/layout/hList7"/>
    <dgm:cxn modelId="{F0D7FE53-29AD-4333-AF51-C2B8F4A4C867}" srcId="{DF851949-3D2D-4065-BEDB-947D0C6D62D4}" destId="{A82155E0-7D83-44C5-82CB-E7B10B940CDD}" srcOrd="1" destOrd="0" parTransId="{B2CB364E-1B8A-4B3A-84F7-B1B1B176A215}" sibTransId="{08F7D857-0AE3-4DEA-BF92-C7F9B5ECC1DE}"/>
    <dgm:cxn modelId="{766445C2-EB26-46A4-BD53-322A7683D6FC}" type="presOf" srcId="{A82155E0-7D83-44C5-82CB-E7B10B940CDD}" destId="{DD3A365F-5FF6-4A49-A3F2-811EE87040D1}" srcOrd="1" destOrd="0" presId="urn:microsoft.com/office/officeart/2005/8/layout/hList7"/>
    <dgm:cxn modelId="{E6AB2004-3B58-4DF5-BC10-92D399FADD4B}" type="presOf" srcId="{12511222-96E1-46D4-89E9-1297DFA7D1C6}" destId="{7800E45E-0E51-408B-B4EB-B9540BCC751A}" srcOrd="1" destOrd="0" presId="urn:microsoft.com/office/officeart/2005/8/layout/hList7"/>
    <dgm:cxn modelId="{FDFA6183-EEE3-48D9-8744-8D3E03D87345}" type="presOf" srcId="{A82155E0-7D83-44C5-82CB-E7B10B940CDD}" destId="{76ACAF6A-3896-44E1-8121-CB803B6068D3}" srcOrd="0" destOrd="0" presId="urn:microsoft.com/office/officeart/2005/8/layout/hList7"/>
    <dgm:cxn modelId="{CC2964C6-89D1-43D0-B55B-34597FEF4431}" type="presOf" srcId="{08F7D857-0AE3-4DEA-BF92-C7F9B5ECC1DE}" destId="{D7EE2009-A0FF-4F3B-AA5D-BC6BF1628DC2}" srcOrd="0" destOrd="0" presId="urn:microsoft.com/office/officeart/2005/8/layout/hList7"/>
    <dgm:cxn modelId="{E229C5E3-9DAC-4B11-B732-8174A7FA511F}" srcId="{DF851949-3D2D-4065-BEDB-947D0C6D62D4}" destId="{12511222-96E1-46D4-89E9-1297DFA7D1C6}" srcOrd="2" destOrd="0" parTransId="{FFC232B5-B7B1-4713-B651-C7E1CB67074C}" sibTransId="{0E6FD240-E280-48E7-BF97-DF6BB9F76E94}"/>
    <dgm:cxn modelId="{C0D1A0A6-8E7F-4A95-8392-449DE1D9B5AB}" type="presParOf" srcId="{994CFB00-E36F-48D8-B966-B4DC05E312C5}" destId="{0ADFCD11-B20B-4501-9551-EBAD8BC20382}" srcOrd="0" destOrd="0" presId="urn:microsoft.com/office/officeart/2005/8/layout/hList7"/>
    <dgm:cxn modelId="{7FCD8403-DC26-4AD3-AE68-5A5CB590405E}" type="presParOf" srcId="{994CFB00-E36F-48D8-B966-B4DC05E312C5}" destId="{45792422-FC9C-421B-BD2C-7B414270D23C}" srcOrd="1" destOrd="0" presId="urn:microsoft.com/office/officeart/2005/8/layout/hList7"/>
    <dgm:cxn modelId="{4BB8A2D6-9192-4D29-AE94-443C33DEDBDE}" type="presParOf" srcId="{45792422-FC9C-421B-BD2C-7B414270D23C}" destId="{C6CF249A-86F9-4686-BD68-D08E90B6B4EF}" srcOrd="0" destOrd="0" presId="urn:microsoft.com/office/officeart/2005/8/layout/hList7"/>
    <dgm:cxn modelId="{DE1D7762-8E74-4219-874F-C73A15B6C617}" type="presParOf" srcId="{C6CF249A-86F9-4686-BD68-D08E90B6B4EF}" destId="{4849EA68-A79A-4774-A9B2-C1D256561DF2}" srcOrd="0" destOrd="0" presId="urn:microsoft.com/office/officeart/2005/8/layout/hList7"/>
    <dgm:cxn modelId="{8F314655-B80E-406C-961D-D89EB8CE8D73}" type="presParOf" srcId="{C6CF249A-86F9-4686-BD68-D08E90B6B4EF}" destId="{F0470FC8-9389-4DD0-B607-C491213CA328}" srcOrd="1" destOrd="0" presId="urn:microsoft.com/office/officeart/2005/8/layout/hList7"/>
    <dgm:cxn modelId="{A55D3BD7-5262-4A11-ABD7-16E7A1DE1B38}" type="presParOf" srcId="{C6CF249A-86F9-4686-BD68-D08E90B6B4EF}" destId="{D841F1FC-317B-4657-B36A-973E53FFA416}" srcOrd="2" destOrd="0" presId="urn:microsoft.com/office/officeart/2005/8/layout/hList7"/>
    <dgm:cxn modelId="{463BD8A1-6D9C-4F2B-8E74-8DFD1C806E07}" type="presParOf" srcId="{C6CF249A-86F9-4686-BD68-D08E90B6B4EF}" destId="{B5A14A6E-BAE1-49C7-BDFC-A584ADFA4A42}" srcOrd="3" destOrd="0" presId="urn:microsoft.com/office/officeart/2005/8/layout/hList7"/>
    <dgm:cxn modelId="{26506ADC-AC9C-4267-8852-8F25BE4D7AE8}" type="presParOf" srcId="{45792422-FC9C-421B-BD2C-7B414270D23C}" destId="{D6531B34-E54D-4CC1-846C-967C20409004}" srcOrd="1" destOrd="0" presId="urn:microsoft.com/office/officeart/2005/8/layout/hList7"/>
    <dgm:cxn modelId="{AFAB6D52-85D9-48CE-B66A-0F4F95EBD00A}" type="presParOf" srcId="{45792422-FC9C-421B-BD2C-7B414270D23C}" destId="{290A449B-3565-47D1-984F-7BADE9CD9626}" srcOrd="2" destOrd="0" presId="urn:microsoft.com/office/officeart/2005/8/layout/hList7"/>
    <dgm:cxn modelId="{DD7014EE-9FA7-4112-9642-C284B8BC08A5}" type="presParOf" srcId="{290A449B-3565-47D1-984F-7BADE9CD9626}" destId="{76ACAF6A-3896-44E1-8121-CB803B6068D3}" srcOrd="0" destOrd="0" presId="urn:microsoft.com/office/officeart/2005/8/layout/hList7"/>
    <dgm:cxn modelId="{DABA3C5A-2866-40B7-B568-5315A05928CA}" type="presParOf" srcId="{290A449B-3565-47D1-984F-7BADE9CD9626}" destId="{DD3A365F-5FF6-4A49-A3F2-811EE87040D1}" srcOrd="1" destOrd="0" presId="urn:microsoft.com/office/officeart/2005/8/layout/hList7"/>
    <dgm:cxn modelId="{D01E0382-8D38-4235-B197-A1DC53EF8814}" type="presParOf" srcId="{290A449B-3565-47D1-984F-7BADE9CD9626}" destId="{E16C8731-B5DB-4400-9862-1F2A9559E2B1}" srcOrd="2" destOrd="0" presId="urn:microsoft.com/office/officeart/2005/8/layout/hList7"/>
    <dgm:cxn modelId="{8476AC7C-15AF-40E6-BBA9-6D08C670318B}" type="presParOf" srcId="{290A449B-3565-47D1-984F-7BADE9CD9626}" destId="{4FFBB2A0-F3F6-4E90-B9E0-C58D4918E0D2}" srcOrd="3" destOrd="0" presId="urn:microsoft.com/office/officeart/2005/8/layout/hList7"/>
    <dgm:cxn modelId="{9749D9FA-5B16-40D1-8BEA-F2CB00D2804E}" type="presParOf" srcId="{45792422-FC9C-421B-BD2C-7B414270D23C}" destId="{D7EE2009-A0FF-4F3B-AA5D-BC6BF1628DC2}" srcOrd="3" destOrd="0" presId="urn:microsoft.com/office/officeart/2005/8/layout/hList7"/>
    <dgm:cxn modelId="{8B9DB2C6-96B1-42F1-913D-820E986E61EE}" type="presParOf" srcId="{45792422-FC9C-421B-BD2C-7B414270D23C}" destId="{648038F3-EC56-46FB-944F-27758523E488}" srcOrd="4" destOrd="0" presId="urn:microsoft.com/office/officeart/2005/8/layout/hList7"/>
    <dgm:cxn modelId="{3828B020-7252-4ABE-95DE-959FF32521E6}" type="presParOf" srcId="{648038F3-EC56-46FB-944F-27758523E488}" destId="{53BFB52C-2804-4AF8-80A2-5AE4E37F568C}" srcOrd="0" destOrd="0" presId="urn:microsoft.com/office/officeart/2005/8/layout/hList7"/>
    <dgm:cxn modelId="{57755BEE-9E24-4793-AAA9-0C0C6ACE9DF2}" type="presParOf" srcId="{648038F3-EC56-46FB-944F-27758523E488}" destId="{7800E45E-0E51-408B-B4EB-B9540BCC751A}" srcOrd="1" destOrd="0" presId="urn:microsoft.com/office/officeart/2005/8/layout/hList7"/>
    <dgm:cxn modelId="{0496CB39-A4F6-4B58-9DD3-2239CEE5B3F0}" type="presParOf" srcId="{648038F3-EC56-46FB-944F-27758523E488}" destId="{9915B358-2CFF-41E4-8742-016A24718629}" srcOrd="2" destOrd="0" presId="urn:microsoft.com/office/officeart/2005/8/layout/hList7"/>
    <dgm:cxn modelId="{113484B9-4672-4F18-869F-7F0354C837ED}" type="presParOf" srcId="{648038F3-EC56-46FB-944F-27758523E488}" destId="{E86CC6D9-EF92-4690-92A7-01F025A38CE4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0F411DB-447D-4637-8B0E-6A1886BF60C8}" type="doc">
      <dgm:prSet loTypeId="urn:microsoft.com/office/officeart/2005/8/layout/pyramid2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A08BEAB9-E8C1-4FE5-9884-9BCE4F565B5B}">
      <dgm:prSet custT="1"/>
      <dgm:spPr/>
      <dgm:t>
        <a:bodyPr/>
        <a:lstStyle/>
        <a:p>
          <a:pPr rtl="0"/>
          <a:r>
            <a:rPr lang="ru-RU" sz="2400" b="1" dirty="0" err="1" smtClean="0">
              <a:solidFill>
                <a:srgbClr val="FF0000"/>
              </a:solidFill>
            </a:rPr>
            <a:t>Нестандартні</a:t>
          </a:r>
          <a:r>
            <a:rPr lang="ru-RU" sz="2400" b="1" dirty="0" smtClean="0">
              <a:solidFill>
                <a:srgbClr val="FF0000"/>
              </a:solidFill>
            </a:rPr>
            <a:t> уроки: </a:t>
          </a:r>
          <a:endParaRPr lang="ru-RU" sz="2400" b="1" dirty="0">
            <a:solidFill>
              <a:srgbClr val="FF0000"/>
            </a:solidFill>
          </a:endParaRPr>
        </a:p>
      </dgm:t>
    </dgm:pt>
    <dgm:pt modelId="{219F461E-D69F-4A9A-A401-4D961060CD91}" type="parTrans" cxnId="{E4EE18AF-9012-4BD2-A31F-6CDB6E44FED5}">
      <dgm:prSet/>
      <dgm:spPr/>
      <dgm:t>
        <a:bodyPr/>
        <a:lstStyle/>
        <a:p>
          <a:endParaRPr lang="ru-RU"/>
        </a:p>
      </dgm:t>
    </dgm:pt>
    <dgm:pt modelId="{D0CA17FC-98B5-41AD-A344-EFF159079E1D}" type="sibTrans" cxnId="{E4EE18AF-9012-4BD2-A31F-6CDB6E44FED5}">
      <dgm:prSet/>
      <dgm:spPr/>
      <dgm:t>
        <a:bodyPr/>
        <a:lstStyle/>
        <a:p>
          <a:endParaRPr lang="ru-RU"/>
        </a:p>
      </dgm:t>
    </dgm:pt>
    <dgm:pt modelId="{A4D0BAC7-A91D-4F76-9C1D-1A8750E91464}" type="pres">
      <dgm:prSet presAssocID="{70F411DB-447D-4637-8B0E-6A1886BF60C8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D4C47C7E-4D49-4DB7-BD05-3618BDC1AA69}" type="pres">
      <dgm:prSet presAssocID="{70F411DB-447D-4637-8B0E-6A1886BF60C8}" presName="pyramid" presStyleLbl="node1" presStyleIdx="0" presStyleCn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/>
        </a:p>
      </dgm:t>
    </dgm:pt>
    <dgm:pt modelId="{ED0F103A-27CD-4B9D-840A-C37F31B123D6}" type="pres">
      <dgm:prSet presAssocID="{70F411DB-447D-4637-8B0E-6A1886BF60C8}" presName="theList" presStyleCnt="0"/>
      <dgm:spPr/>
    </dgm:pt>
    <dgm:pt modelId="{3A73DFFE-F266-417A-A733-6247BE358787}" type="pres">
      <dgm:prSet presAssocID="{A08BEAB9-E8C1-4FE5-9884-9BCE4F565B5B}" presName="aNode" presStyleLbl="fgAcc1" presStyleIdx="0" presStyleCnt="1" custScaleX="181826" custScaleY="92241" custLinFactY="21929" custLinFactNeighborX="-14608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3EB9F4-6705-4CD8-A875-5E603BF76E79}" type="pres">
      <dgm:prSet presAssocID="{A08BEAB9-E8C1-4FE5-9884-9BCE4F565B5B}" presName="aSpace" presStyleCnt="0"/>
      <dgm:spPr/>
    </dgm:pt>
  </dgm:ptLst>
  <dgm:cxnLst>
    <dgm:cxn modelId="{E4EE18AF-9012-4BD2-A31F-6CDB6E44FED5}" srcId="{70F411DB-447D-4637-8B0E-6A1886BF60C8}" destId="{A08BEAB9-E8C1-4FE5-9884-9BCE4F565B5B}" srcOrd="0" destOrd="0" parTransId="{219F461E-D69F-4A9A-A401-4D961060CD91}" sibTransId="{D0CA17FC-98B5-41AD-A344-EFF159079E1D}"/>
    <dgm:cxn modelId="{E556114F-5B8A-4932-8A2E-2E9110BB48D5}" type="presOf" srcId="{A08BEAB9-E8C1-4FE5-9884-9BCE4F565B5B}" destId="{3A73DFFE-F266-417A-A733-6247BE358787}" srcOrd="0" destOrd="0" presId="urn:microsoft.com/office/officeart/2005/8/layout/pyramid2"/>
    <dgm:cxn modelId="{BAD410EA-17E0-4C35-A543-3AFEFDCFA748}" type="presOf" srcId="{70F411DB-447D-4637-8B0E-6A1886BF60C8}" destId="{A4D0BAC7-A91D-4F76-9C1D-1A8750E91464}" srcOrd="0" destOrd="0" presId="urn:microsoft.com/office/officeart/2005/8/layout/pyramid2"/>
    <dgm:cxn modelId="{A2781F2E-ECFE-44C7-A3D4-9AB820E34BBC}" type="presParOf" srcId="{A4D0BAC7-A91D-4F76-9C1D-1A8750E91464}" destId="{D4C47C7E-4D49-4DB7-BD05-3618BDC1AA69}" srcOrd="0" destOrd="0" presId="urn:microsoft.com/office/officeart/2005/8/layout/pyramid2"/>
    <dgm:cxn modelId="{D1F8FB07-3263-4DDA-AD2D-C7E38A75F06A}" type="presParOf" srcId="{A4D0BAC7-A91D-4F76-9C1D-1A8750E91464}" destId="{ED0F103A-27CD-4B9D-840A-C37F31B123D6}" srcOrd="1" destOrd="0" presId="urn:microsoft.com/office/officeart/2005/8/layout/pyramid2"/>
    <dgm:cxn modelId="{23DCE160-C44E-477A-B6B3-70FD0F08750E}" type="presParOf" srcId="{ED0F103A-27CD-4B9D-840A-C37F31B123D6}" destId="{3A73DFFE-F266-417A-A733-6247BE358787}" srcOrd="0" destOrd="0" presId="urn:microsoft.com/office/officeart/2005/8/layout/pyramid2"/>
    <dgm:cxn modelId="{D451B319-2CA4-4AC4-9E50-8ADE6796B016}" type="presParOf" srcId="{ED0F103A-27CD-4B9D-840A-C37F31B123D6}" destId="{DC3EB9F4-6705-4CD8-A875-5E603BF76E79}" srcOrd="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9EC7199-B01F-4638-9A4E-8AF018F3AEF0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09B9462D-848E-4D4B-B469-F2AE76308968}">
      <dgm:prSet custT="1"/>
      <dgm:spPr>
        <a:solidFill>
          <a:srgbClr val="FF0000"/>
        </a:solidFill>
      </dgm:spPr>
      <dgm:t>
        <a:bodyPr/>
        <a:lstStyle/>
        <a:p>
          <a:pPr rtl="0"/>
          <a:r>
            <a:rPr lang="uk-UA" sz="2000" b="1" dirty="0" smtClean="0">
              <a:solidFill>
                <a:schemeClr val="tx1"/>
              </a:solidFill>
            </a:rPr>
            <a:t>Використання інтерактивних технологій</a:t>
          </a:r>
          <a:endParaRPr lang="ru-RU" sz="2000" b="1" dirty="0">
            <a:solidFill>
              <a:schemeClr val="tx1"/>
            </a:solidFill>
          </a:endParaRPr>
        </a:p>
      </dgm:t>
    </dgm:pt>
    <dgm:pt modelId="{547BE9BB-F11E-41E7-82BA-EBE6A72CFDA2}" type="parTrans" cxnId="{3AE69B52-224A-458B-B566-E8EE9552FB0E}">
      <dgm:prSet/>
      <dgm:spPr/>
      <dgm:t>
        <a:bodyPr/>
        <a:lstStyle/>
        <a:p>
          <a:endParaRPr lang="ru-RU"/>
        </a:p>
      </dgm:t>
    </dgm:pt>
    <dgm:pt modelId="{C8C53B40-DCE1-4A7A-8EF4-B6500F7AF781}" type="sibTrans" cxnId="{3AE69B52-224A-458B-B566-E8EE9552FB0E}">
      <dgm:prSet/>
      <dgm:spPr/>
      <dgm:t>
        <a:bodyPr/>
        <a:lstStyle/>
        <a:p>
          <a:endParaRPr lang="ru-RU"/>
        </a:p>
      </dgm:t>
    </dgm:pt>
    <dgm:pt modelId="{8FEB577A-FB87-42BC-B507-BE494A110BD2}">
      <dgm:prSet custT="1"/>
      <dgm:spPr>
        <a:solidFill>
          <a:srgbClr val="FFC000"/>
        </a:solidFill>
        <a:ln>
          <a:solidFill>
            <a:schemeClr val="accent1"/>
          </a:solidFill>
        </a:ln>
      </dgm:spPr>
      <dgm:t>
        <a:bodyPr/>
        <a:lstStyle/>
        <a:p>
          <a:pPr rtl="0"/>
          <a:r>
            <a:rPr lang="uk-UA" sz="2000" b="1" dirty="0" smtClean="0">
              <a:solidFill>
                <a:schemeClr val="tx1"/>
              </a:solidFill>
            </a:rPr>
            <a:t>Підтримує розвиток пізнавальної активності і самостійності учнів </a:t>
          </a:r>
          <a:endParaRPr lang="ru-RU" sz="2000" b="1" dirty="0">
            <a:solidFill>
              <a:schemeClr val="tx1"/>
            </a:solidFill>
          </a:endParaRPr>
        </a:p>
      </dgm:t>
    </dgm:pt>
    <dgm:pt modelId="{AF5279E7-E161-46F0-B677-96A81F2BF2ED}" type="parTrans" cxnId="{3AE69781-6F39-4CAE-98CB-60AD3E860D73}">
      <dgm:prSet/>
      <dgm:spPr/>
      <dgm:t>
        <a:bodyPr/>
        <a:lstStyle/>
        <a:p>
          <a:endParaRPr lang="ru-RU"/>
        </a:p>
      </dgm:t>
    </dgm:pt>
    <dgm:pt modelId="{07FABAF0-BE79-4244-9188-210637741E9F}" type="sibTrans" cxnId="{3AE69781-6F39-4CAE-98CB-60AD3E860D73}">
      <dgm:prSet/>
      <dgm:spPr/>
      <dgm:t>
        <a:bodyPr/>
        <a:lstStyle/>
        <a:p>
          <a:endParaRPr lang="ru-RU"/>
        </a:p>
      </dgm:t>
    </dgm:pt>
    <dgm:pt modelId="{F0D8C94D-9853-4282-AA59-757177EB7D48}">
      <dgm:prSet custT="1"/>
      <dgm:spPr>
        <a:solidFill>
          <a:srgbClr val="FFFF00"/>
        </a:solidFill>
      </dgm:spPr>
      <dgm:t>
        <a:bodyPr/>
        <a:lstStyle/>
        <a:p>
          <a:pPr rtl="0"/>
          <a:r>
            <a:rPr lang="uk-UA" sz="2000" b="1" dirty="0" smtClean="0">
              <a:solidFill>
                <a:schemeClr val="tx1"/>
              </a:solidFill>
            </a:rPr>
            <a:t>Розкриває потенційні можливості та здібності дітей </a:t>
          </a:r>
          <a:endParaRPr lang="ru-RU" sz="2000" b="1" dirty="0">
            <a:solidFill>
              <a:schemeClr val="tx1"/>
            </a:solidFill>
          </a:endParaRPr>
        </a:p>
      </dgm:t>
    </dgm:pt>
    <dgm:pt modelId="{F6F0BC1E-8482-478B-97D8-2CA3FE216C9B}" type="parTrans" cxnId="{F745B0DB-A50D-4ABF-84CC-C82031A78DFD}">
      <dgm:prSet/>
      <dgm:spPr/>
      <dgm:t>
        <a:bodyPr/>
        <a:lstStyle/>
        <a:p>
          <a:endParaRPr lang="ru-RU"/>
        </a:p>
      </dgm:t>
    </dgm:pt>
    <dgm:pt modelId="{DF616FB9-0C7A-4B38-B154-89DA948AAC3D}" type="sibTrans" cxnId="{F745B0DB-A50D-4ABF-84CC-C82031A78DFD}">
      <dgm:prSet/>
      <dgm:spPr/>
      <dgm:t>
        <a:bodyPr/>
        <a:lstStyle/>
        <a:p>
          <a:endParaRPr lang="ru-RU"/>
        </a:p>
      </dgm:t>
    </dgm:pt>
    <dgm:pt modelId="{D1E5AC81-C4D6-423E-9504-8F1E2674D3D5}">
      <dgm:prSet custT="1"/>
      <dgm:spPr>
        <a:solidFill>
          <a:srgbClr val="92D050"/>
        </a:solidFill>
      </dgm:spPr>
      <dgm:t>
        <a:bodyPr/>
        <a:lstStyle/>
        <a:p>
          <a:pPr rtl="0"/>
          <a:r>
            <a:rPr lang="uk-UA" sz="2000" b="1" dirty="0" smtClean="0">
              <a:solidFill>
                <a:schemeClr val="tx1"/>
              </a:solidFill>
            </a:rPr>
            <a:t>Сприяє розвитку творчого мислення </a:t>
          </a:r>
          <a:endParaRPr lang="ru-RU" sz="2000" b="1" dirty="0">
            <a:solidFill>
              <a:schemeClr val="tx1"/>
            </a:solidFill>
          </a:endParaRPr>
        </a:p>
      </dgm:t>
    </dgm:pt>
    <dgm:pt modelId="{EF05A32E-5AD4-4683-975D-203C0181EE26}" type="parTrans" cxnId="{4A81A364-51ED-4994-A98F-132F6D651B66}">
      <dgm:prSet/>
      <dgm:spPr/>
      <dgm:t>
        <a:bodyPr/>
        <a:lstStyle/>
        <a:p>
          <a:endParaRPr lang="ru-RU"/>
        </a:p>
      </dgm:t>
    </dgm:pt>
    <dgm:pt modelId="{C3795695-D6EA-4F97-AA95-64DCB12DFB2F}" type="sibTrans" cxnId="{4A81A364-51ED-4994-A98F-132F6D651B66}">
      <dgm:prSet/>
      <dgm:spPr/>
      <dgm:t>
        <a:bodyPr/>
        <a:lstStyle/>
        <a:p>
          <a:endParaRPr lang="ru-RU"/>
        </a:p>
      </dgm:t>
    </dgm:pt>
    <dgm:pt modelId="{449B9A0C-5871-4F1E-B53C-0C3B733B9EA8}">
      <dgm:prSet custT="1"/>
      <dgm:spPr>
        <a:solidFill>
          <a:srgbClr val="00B0F0"/>
        </a:solidFill>
      </dgm:spPr>
      <dgm:t>
        <a:bodyPr/>
        <a:lstStyle/>
        <a:p>
          <a:pPr rtl="0"/>
          <a:r>
            <a:rPr lang="uk-UA" sz="2000" b="1" dirty="0" smtClean="0">
              <a:solidFill>
                <a:schemeClr val="tx1"/>
              </a:solidFill>
            </a:rPr>
            <a:t>Передбачає урізноманітнення навчальної діяльності </a:t>
          </a:r>
          <a:endParaRPr lang="ru-RU" sz="2000" b="1" dirty="0">
            <a:solidFill>
              <a:schemeClr val="tx1"/>
            </a:solidFill>
          </a:endParaRPr>
        </a:p>
      </dgm:t>
    </dgm:pt>
    <dgm:pt modelId="{07FAEE94-C5BE-45A0-8697-1B6EA23DAD6D}" type="parTrans" cxnId="{7C0242D9-F879-4CBA-8144-D44D4314DCAA}">
      <dgm:prSet/>
      <dgm:spPr/>
      <dgm:t>
        <a:bodyPr/>
        <a:lstStyle/>
        <a:p>
          <a:endParaRPr lang="ru-RU"/>
        </a:p>
      </dgm:t>
    </dgm:pt>
    <dgm:pt modelId="{B38E2CFF-21D6-4431-987D-34FA08F01912}" type="sibTrans" cxnId="{7C0242D9-F879-4CBA-8144-D44D4314DCAA}">
      <dgm:prSet/>
      <dgm:spPr/>
      <dgm:t>
        <a:bodyPr/>
        <a:lstStyle/>
        <a:p>
          <a:endParaRPr lang="ru-RU"/>
        </a:p>
      </dgm:t>
    </dgm:pt>
    <dgm:pt modelId="{91832C35-4F80-4F09-BC72-68A4E0C5C007}">
      <dgm:prSet custT="1"/>
      <dgm:spPr>
        <a:solidFill>
          <a:srgbClr val="0070C0"/>
        </a:solidFill>
      </dgm:spPr>
      <dgm:t>
        <a:bodyPr/>
        <a:lstStyle/>
        <a:p>
          <a:pPr rtl="0"/>
          <a:r>
            <a:rPr lang="uk-UA" sz="2000" b="1" dirty="0" smtClean="0">
              <a:solidFill>
                <a:schemeClr val="tx1"/>
              </a:solidFill>
            </a:rPr>
            <a:t>Створює комфортні умови </a:t>
          </a:r>
          <a:endParaRPr lang="ru-RU" sz="2000" b="1" dirty="0">
            <a:solidFill>
              <a:schemeClr val="tx1"/>
            </a:solidFill>
          </a:endParaRPr>
        </a:p>
      </dgm:t>
    </dgm:pt>
    <dgm:pt modelId="{507180EE-4BEB-45AE-8852-FFDF31E21092}" type="parTrans" cxnId="{45E06DFF-E723-4EB0-A62F-0FFC6F864E88}">
      <dgm:prSet/>
      <dgm:spPr/>
      <dgm:t>
        <a:bodyPr/>
        <a:lstStyle/>
        <a:p>
          <a:endParaRPr lang="ru-RU"/>
        </a:p>
      </dgm:t>
    </dgm:pt>
    <dgm:pt modelId="{D9813E50-8019-4614-A139-EDE85CBDAE35}" type="sibTrans" cxnId="{45E06DFF-E723-4EB0-A62F-0FFC6F864E88}">
      <dgm:prSet/>
      <dgm:spPr/>
      <dgm:t>
        <a:bodyPr/>
        <a:lstStyle/>
        <a:p>
          <a:endParaRPr lang="ru-RU"/>
        </a:p>
      </dgm:t>
    </dgm:pt>
    <dgm:pt modelId="{DDEAF522-79DD-4565-A2D7-AFA5B1A5181B}">
      <dgm:prSet custT="1"/>
      <dgm:spPr>
        <a:solidFill>
          <a:srgbClr val="7030A0"/>
        </a:solidFill>
      </dgm:spPr>
      <dgm:t>
        <a:bodyPr/>
        <a:lstStyle/>
        <a:p>
          <a:pPr rtl="0"/>
          <a:r>
            <a:rPr lang="uk-UA" sz="2000" b="1" dirty="0" smtClean="0">
              <a:solidFill>
                <a:schemeClr val="tx1"/>
              </a:solidFill>
            </a:rPr>
            <a:t>Удосконалює процес навчання</a:t>
          </a:r>
          <a:r>
            <a:rPr lang="uk-UA" sz="1600" dirty="0" smtClean="0"/>
            <a:t>,</a:t>
          </a:r>
          <a:endParaRPr lang="ru-RU" sz="1600" dirty="0"/>
        </a:p>
      </dgm:t>
    </dgm:pt>
    <dgm:pt modelId="{DA76D870-6C2E-45D6-ADC6-583DB394E5D2}" type="parTrans" cxnId="{C376C456-BD1F-4667-AE8C-812A69008167}">
      <dgm:prSet/>
      <dgm:spPr/>
      <dgm:t>
        <a:bodyPr/>
        <a:lstStyle/>
        <a:p>
          <a:endParaRPr lang="ru-RU"/>
        </a:p>
      </dgm:t>
    </dgm:pt>
    <dgm:pt modelId="{9810ED99-B4BB-485A-8EE7-EA0768826EAB}" type="sibTrans" cxnId="{C376C456-BD1F-4667-AE8C-812A69008167}">
      <dgm:prSet/>
      <dgm:spPr/>
      <dgm:t>
        <a:bodyPr/>
        <a:lstStyle/>
        <a:p>
          <a:endParaRPr lang="ru-RU"/>
        </a:p>
      </dgm:t>
    </dgm:pt>
    <dgm:pt modelId="{85D88514-427C-4753-B4CE-3EF66669EBA9}" type="pres">
      <dgm:prSet presAssocID="{09EC7199-B01F-4638-9A4E-8AF018F3AEF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A628121-CE7A-4D34-9701-95D21CC3326D}" type="pres">
      <dgm:prSet presAssocID="{09EC7199-B01F-4638-9A4E-8AF018F3AEF0}" presName="Name1" presStyleCnt="0"/>
      <dgm:spPr/>
    </dgm:pt>
    <dgm:pt modelId="{C33369A1-A6A2-485A-97A6-88895582FF8C}" type="pres">
      <dgm:prSet presAssocID="{09EC7199-B01F-4638-9A4E-8AF018F3AEF0}" presName="cycle" presStyleCnt="0"/>
      <dgm:spPr/>
    </dgm:pt>
    <dgm:pt modelId="{5389F0C9-9AC0-454E-A532-8DB4A1835A5F}" type="pres">
      <dgm:prSet presAssocID="{09EC7199-B01F-4638-9A4E-8AF018F3AEF0}" presName="srcNode" presStyleLbl="node1" presStyleIdx="0" presStyleCnt="7"/>
      <dgm:spPr/>
    </dgm:pt>
    <dgm:pt modelId="{2F585B1C-E1F7-489C-BDBF-1A2A203C64B5}" type="pres">
      <dgm:prSet presAssocID="{09EC7199-B01F-4638-9A4E-8AF018F3AEF0}" presName="conn" presStyleLbl="parChTrans1D2" presStyleIdx="0" presStyleCnt="1"/>
      <dgm:spPr/>
      <dgm:t>
        <a:bodyPr/>
        <a:lstStyle/>
        <a:p>
          <a:endParaRPr lang="ru-RU"/>
        </a:p>
      </dgm:t>
    </dgm:pt>
    <dgm:pt modelId="{FB7E832B-B6BF-4006-82CD-F0EE8248D1AD}" type="pres">
      <dgm:prSet presAssocID="{09EC7199-B01F-4638-9A4E-8AF018F3AEF0}" presName="extraNode" presStyleLbl="node1" presStyleIdx="0" presStyleCnt="7"/>
      <dgm:spPr/>
    </dgm:pt>
    <dgm:pt modelId="{347E58AC-7E61-4A01-BDB3-1F25EAB44C55}" type="pres">
      <dgm:prSet presAssocID="{09EC7199-B01F-4638-9A4E-8AF018F3AEF0}" presName="dstNode" presStyleLbl="node1" presStyleIdx="0" presStyleCnt="7"/>
      <dgm:spPr/>
    </dgm:pt>
    <dgm:pt modelId="{083D3F06-D3F7-4288-BD03-0F600D10923D}" type="pres">
      <dgm:prSet presAssocID="{09B9462D-848E-4D4B-B469-F2AE76308968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58E217-7DEE-42AC-9DD2-780762428D51}" type="pres">
      <dgm:prSet presAssocID="{09B9462D-848E-4D4B-B469-F2AE76308968}" presName="accent_1" presStyleCnt="0"/>
      <dgm:spPr/>
    </dgm:pt>
    <dgm:pt modelId="{891E7F73-6B55-4D16-B764-83BFC26510AC}" type="pres">
      <dgm:prSet presAssocID="{09B9462D-848E-4D4B-B469-F2AE76308968}" presName="accentRepeatNode" presStyleLbl="solidFgAcc1" presStyleIdx="0" presStyleCnt="7"/>
      <dgm:spPr/>
    </dgm:pt>
    <dgm:pt modelId="{3D7FA16C-6CC3-4431-8729-A29EB618141C}" type="pres">
      <dgm:prSet presAssocID="{8FEB577A-FB87-42BC-B507-BE494A110BD2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23B6D8-0CB3-4A9E-AC26-874ED48D0F86}" type="pres">
      <dgm:prSet presAssocID="{8FEB577A-FB87-42BC-B507-BE494A110BD2}" presName="accent_2" presStyleCnt="0"/>
      <dgm:spPr/>
    </dgm:pt>
    <dgm:pt modelId="{AA4A4CBF-BFD1-4F39-9648-B2ABA5FA988B}" type="pres">
      <dgm:prSet presAssocID="{8FEB577A-FB87-42BC-B507-BE494A110BD2}" presName="accentRepeatNode" presStyleLbl="solidFgAcc1" presStyleIdx="1" presStyleCnt="7"/>
      <dgm:spPr/>
    </dgm:pt>
    <dgm:pt modelId="{F51F73D1-2063-48A2-B570-78F77D9C1E54}" type="pres">
      <dgm:prSet presAssocID="{F0D8C94D-9853-4282-AA59-757177EB7D48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A12AB4-6FBA-460C-BD2C-DAE67DED87A8}" type="pres">
      <dgm:prSet presAssocID="{F0D8C94D-9853-4282-AA59-757177EB7D48}" presName="accent_3" presStyleCnt="0"/>
      <dgm:spPr/>
    </dgm:pt>
    <dgm:pt modelId="{2308AF7C-41E0-490B-B0D0-D8D4E807898A}" type="pres">
      <dgm:prSet presAssocID="{F0D8C94D-9853-4282-AA59-757177EB7D48}" presName="accentRepeatNode" presStyleLbl="solidFgAcc1" presStyleIdx="2" presStyleCnt="7"/>
      <dgm:spPr/>
    </dgm:pt>
    <dgm:pt modelId="{E905ECDD-024B-4049-B862-0624C1EA153C}" type="pres">
      <dgm:prSet presAssocID="{D1E5AC81-C4D6-423E-9504-8F1E2674D3D5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243AC9-2503-4468-8F70-7384A23E4236}" type="pres">
      <dgm:prSet presAssocID="{D1E5AC81-C4D6-423E-9504-8F1E2674D3D5}" presName="accent_4" presStyleCnt="0"/>
      <dgm:spPr/>
    </dgm:pt>
    <dgm:pt modelId="{F5CDD03E-E729-425E-A87E-3228080D91BC}" type="pres">
      <dgm:prSet presAssocID="{D1E5AC81-C4D6-423E-9504-8F1E2674D3D5}" presName="accentRepeatNode" presStyleLbl="solidFgAcc1" presStyleIdx="3" presStyleCnt="7"/>
      <dgm:spPr/>
    </dgm:pt>
    <dgm:pt modelId="{4F7A5B93-9CB5-4652-9610-B5CC95F1CBA7}" type="pres">
      <dgm:prSet presAssocID="{449B9A0C-5871-4F1E-B53C-0C3B733B9EA8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267A81-0120-434C-8EFE-748B0FE5C077}" type="pres">
      <dgm:prSet presAssocID="{449B9A0C-5871-4F1E-B53C-0C3B733B9EA8}" presName="accent_5" presStyleCnt="0"/>
      <dgm:spPr/>
    </dgm:pt>
    <dgm:pt modelId="{7F8A0770-F3BD-4200-983F-CBB48E081F22}" type="pres">
      <dgm:prSet presAssocID="{449B9A0C-5871-4F1E-B53C-0C3B733B9EA8}" presName="accentRepeatNode" presStyleLbl="solidFgAcc1" presStyleIdx="4" presStyleCnt="7"/>
      <dgm:spPr/>
    </dgm:pt>
    <dgm:pt modelId="{CDB79486-3E5E-4A0E-84E5-1EE3E23A2B73}" type="pres">
      <dgm:prSet presAssocID="{91832C35-4F80-4F09-BC72-68A4E0C5C007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DED2C7-8ACE-448F-9DEB-8F77C0DD044F}" type="pres">
      <dgm:prSet presAssocID="{91832C35-4F80-4F09-BC72-68A4E0C5C007}" presName="accent_6" presStyleCnt="0"/>
      <dgm:spPr/>
    </dgm:pt>
    <dgm:pt modelId="{25B9AEB5-B83A-47B5-8463-B51E2AB2223D}" type="pres">
      <dgm:prSet presAssocID="{91832C35-4F80-4F09-BC72-68A4E0C5C007}" presName="accentRepeatNode" presStyleLbl="solidFgAcc1" presStyleIdx="5" presStyleCnt="7"/>
      <dgm:spPr/>
    </dgm:pt>
    <dgm:pt modelId="{1355A4F2-BF2B-4026-BAC3-EBEAC2507C03}" type="pres">
      <dgm:prSet presAssocID="{DDEAF522-79DD-4565-A2D7-AFA5B1A5181B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239B26-24D5-4CC5-A25D-A38134EBD09C}" type="pres">
      <dgm:prSet presAssocID="{DDEAF522-79DD-4565-A2D7-AFA5B1A5181B}" presName="accent_7" presStyleCnt="0"/>
      <dgm:spPr/>
    </dgm:pt>
    <dgm:pt modelId="{A6437359-184C-4F02-B252-02A991C04584}" type="pres">
      <dgm:prSet presAssocID="{DDEAF522-79DD-4565-A2D7-AFA5B1A5181B}" presName="accentRepeatNode" presStyleLbl="solidFgAcc1" presStyleIdx="6" presStyleCnt="7"/>
      <dgm:spPr/>
    </dgm:pt>
  </dgm:ptLst>
  <dgm:cxnLst>
    <dgm:cxn modelId="{3AE69B52-224A-458B-B566-E8EE9552FB0E}" srcId="{09EC7199-B01F-4638-9A4E-8AF018F3AEF0}" destId="{09B9462D-848E-4D4B-B469-F2AE76308968}" srcOrd="0" destOrd="0" parTransId="{547BE9BB-F11E-41E7-82BA-EBE6A72CFDA2}" sibTransId="{C8C53B40-DCE1-4A7A-8EF4-B6500F7AF781}"/>
    <dgm:cxn modelId="{E9673A41-696B-4E4B-A513-A825AB9E8740}" type="presOf" srcId="{D1E5AC81-C4D6-423E-9504-8F1E2674D3D5}" destId="{E905ECDD-024B-4049-B862-0624C1EA153C}" srcOrd="0" destOrd="0" presId="urn:microsoft.com/office/officeart/2008/layout/VerticalCurvedList"/>
    <dgm:cxn modelId="{13D50AE0-B663-4980-92E3-B931D2F8FB5A}" type="presOf" srcId="{8FEB577A-FB87-42BC-B507-BE494A110BD2}" destId="{3D7FA16C-6CC3-4431-8729-A29EB618141C}" srcOrd="0" destOrd="0" presId="urn:microsoft.com/office/officeart/2008/layout/VerticalCurvedList"/>
    <dgm:cxn modelId="{01AFE719-A48C-4729-8C5E-015800E29071}" type="presOf" srcId="{09B9462D-848E-4D4B-B469-F2AE76308968}" destId="{083D3F06-D3F7-4288-BD03-0F600D10923D}" srcOrd="0" destOrd="0" presId="urn:microsoft.com/office/officeart/2008/layout/VerticalCurvedList"/>
    <dgm:cxn modelId="{0CE50867-473B-42EF-9294-D18CE6224DA1}" type="presOf" srcId="{DDEAF522-79DD-4565-A2D7-AFA5B1A5181B}" destId="{1355A4F2-BF2B-4026-BAC3-EBEAC2507C03}" srcOrd="0" destOrd="0" presId="urn:microsoft.com/office/officeart/2008/layout/VerticalCurvedList"/>
    <dgm:cxn modelId="{F745B0DB-A50D-4ABF-84CC-C82031A78DFD}" srcId="{09EC7199-B01F-4638-9A4E-8AF018F3AEF0}" destId="{F0D8C94D-9853-4282-AA59-757177EB7D48}" srcOrd="2" destOrd="0" parTransId="{F6F0BC1E-8482-478B-97D8-2CA3FE216C9B}" sibTransId="{DF616FB9-0C7A-4B38-B154-89DA948AAC3D}"/>
    <dgm:cxn modelId="{E62FEC46-734D-4EB8-9503-ABCEC8AB6BD7}" type="presOf" srcId="{C8C53B40-DCE1-4A7A-8EF4-B6500F7AF781}" destId="{2F585B1C-E1F7-489C-BDBF-1A2A203C64B5}" srcOrd="0" destOrd="0" presId="urn:microsoft.com/office/officeart/2008/layout/VerticalCurvedList"/>
    <dgm:cxn modelId="{4E1824AB-6D95-4421-8283-3F9833C8387D}" type="presOf" srcId="{09EC7199-B01F-4638-9A4E-8AF018F3AEF0}" destId="{85D88514-427C-4753-B4CE-3EF66669EBA9}" srcOrd="0" destOrd="0" presId="urn:microsoft.com/office/officeart/2008/layout/VerticalCurvedList"/>
    <dgm:cxn modelId="{3AE69781-6F39-4CAE-98CB-60AD3E860D73}" srcId="{09EC7199-B01F-4638-9A4E-8AF018F3AEF0}" destId="{8FEB577A-FB87-42BC-B507-BE494A110BD2}" srcOrd="1" destOrd="0" parTransId="{AF5279E7-E161-46F0-B677-96A81F2BF2ED}" sibTransId="{07FABAF0-BE79-4244-9188-210637741E9F}"/>
    <dgm:cxn modelId="{7C0242D9-F879-4CBA-8144-D44D4314DCAA}" srcId="{09EC7199-B01F-4638-9A4E-8AF018F3AEF0}" destId="{449B9A0C-5871-4F1E-B53C-0C3B733B9EA8}" srcOrd="4" destOrd="0" parTransId="{07FAEE94-C5BE-45A0-8697-1B6EA23DAD6D}" sibTransId="{B38E2CFF-21D6-4431-987D-34FA08F01912}"/>
    <dgm:cxn modelId="{45E06DFF-E723-4EB0-A62F-0FFC6F864E88}" srcId="{09EC7199-B01F-4638-9A4E-8AF018F3AEF0}" destId="{91832C35-4F80-4F09-BC72-68A4E0C5C007}" srcOrd="5" destOrd="0" parTransId="{507180EE-4BEB-45AE-8852-FFDF31E21092}" sibTransId="{D9813E50-8019-4614-A139-EDE85CBDAE35}"/>
    <dgm:cxn modelId="{4A81A364-51ED-4994-A98F-132F6D651B66}" srcId="{09EC7199-B01F-4638-9A4E-8AF018F3AEF0}" destId="{D1E5AC81-C4D6-423E-9504-8F1E2674D3D5}" srcOrd="3" destOrd="0" parTransId="{EF05A32E-5AD4-4683-975D-203C0181EE26}" sibTransId="{C3795695-D6EA-4F97-AA95-64DCB12DFB2F}"/>
    <dgm:cxn modelId="{C376C456-BD1F-4667-AE8C-812A69008167}" srcId="{09EC7199-B01F-4638-9A4E-8AF018F3AEF0}" destId="{DDEAF522-79DD-4565-A2D7-AFA5B1A5181B}" srcOrd="6" destOrd="0" parTransId="{DA76D870-6C2E-45D6-ADC6-583DB394E5D2}" sibTransId="{9810ED99-B4BB-485A-8EE7-EA0768826EAB}"/>
    <dgm:cxn modelId="{58F0E3FD-9C11-4019-8B4A-313AD1C81416}" type="presOf" srcId="{449B9A0C-5871-4F1E-B53C-0C3B733B9EA8}" destId="{4F7A5B93-9CB5-4652-9610-B5CC95F1CBA7}" srcOrd="0" destOrd="0" presId="urn:microsoft.com/office/officeart/2008/layout/VerticalCurvedList"/>
    <dgm:cxn modelId="{B354E5DA-F39E-4C98-80A0-F89DCBFE7973}" type="presOf" srcId="{91832C35-4F80-4F09-BC72-68A4E0C5C007}" destId="{CDB79486-3E5E-4A0E-84E5-1EE3E23A2B73}" srcOrd="0" destOrd="0" presId="urn:microsoft.com/office/officeart/2008/layout/VerticalCurvedList"/>
    <dgm:cxn modelId="{9EF58E16-D466-4E51-A7B5-39CDC027C82E}" type="presOf" srcId="{F0D8C94D-9853-4282-AA59-757177EB7D48}" destId="{F51F73D1-2063-48A2-B570-78F77D9C1E54}" srcOrd="0" destOrd="0" presId="urn:microsoft.com/office/officeart/2008/layout/VerticalCurvedList"/>
    <dgm:cxn modelId="{83501147-8692-4042-9639-4632034D57A1}" type="presParOf" srcId="{85D88514-427C-4753-B4CE-3EF66669EBA9}" destId="{BA628121-CE7A-4D34-9701-95D21CC3326D}" srcOrd="0" destOrd="0" presId="urn:microsoft.com/office/officeart/2008/layout/VerticalCurvedList"/>
    <dgm:cxn modelId="{97F223DC-DA2A-4E14-BA40-A45C095FB371}" type="presParOf" srcId="{BA628121-CE7A-4D34-9701-95D21CC3326D}" destId="{C33369A1-A6A2-485A-97A6-88895582FF8C}" srcOrd="0" destOrd="0" presId="urn:microsoft.com/office/officeart/2008/layout/VerticalCurvedList"/>
    <dgm:cxn modelId="{98025838-6027-4584-9B32-7844883281E7}" type="presParOf" srcId="{C33369A1-A6A2-485A-97A6-88895582FF8C}" destId="{5389F0C9-9AC0-454E-A532-8DB4A1835A5F}" srcOrd="0" destOrd="0" presId="urn:microsoft.com/office/officeart/2008/layout/VerticalCurvedList"/>
    <dgm:cxn modelId="{FAB72533-E686-45A8-8F7B-A54BE344B6C6}" type="presParOf" srcId="{C33369A1-A6A2-485A-97A6-88895582FF8C}" destId="{2F585B1C-E1F7-489C-BDBF-1A2A203C64B5}" srcOrd="1" destOrd="0" presId="urn:microsoft.com/office/officeart/2008/layout/VerticalCurvedList"/>
    <dgm:cxn modelId="{963D8080-949D-4454-9888-DEC61C33C261}" type="presParOf" srcId="{C33369A1-A6A2-485A-97A6-88895582FF8C}" destId="{FB7E832B-B6BF-4006-82CD-F0EE8248D1AD}" srcOrd="2" destOrd="0" presId="urn:microsoft.com/office/officeart/2008/layout/VerticalCurvedList"/>
    <dgm:cxn modelId="{3058F4F6-F6A9-40E5-9626-561BAFB0C09A}" type="presParOf" srcId="{C33369A1-A6A2-485A-97A6-88895582FF8C}" destId="{347E58AC-7E61-4A01-BDB3-1F25EAB44C55}" srcOrd="3" destOrd="0" presId="urn:microsoft.com/office/officeart/2008/layout/VerticalCurvedList"/>
    <dgm:cxn modelId="{607D7DA3-A87C-44D3-ACD7-D85948F569FB}" type="presParOf" srcId="{BA628121-CE7A-4D34-9701-95D21CC3326D}" destId="{083D3F06-D3F7-4288-BD03-0F600D10923D}" srcOrd="1" destOrd="0" presId="urn:microsoft.com/office/officeart/2008/layout/VerticalCurvedList"/>
    <dgm:cxn modelId="{21E07EC1-2501-4589-8F09-2BF1A353F5E6}" type="presParOf" srcId="{BA628121-CE7A-4D34-9701-95D21CC3326D}" destId="{2E58E217-7DEE-42AC-9DD2-780762428D51}" srcOrd="2" destOrd="0" presId="urn:microsoft.com/office/officeart/2008/layout/VerticalCurvedList"/>
    <dgm:cxn modelId="{188904CA-21F0-4072-BADB-3FC64FF50F2B}" type="presParOf" srcId="{2E58E217-7DEE-42AC-9DD2-780762428D51}" destId="{891E7F73-6B55-4D16-B764-83BFC26510AC}" srcOrd="0" destOrd="0" presId="urn:microsoft.com/office/officeart/2008/layout/VerticalCurvedList"/>
    <dgm:cxn modelId="{DBE65765-2A99-415C-85B2-9B137372464C}" type="presParOf" srcId="{BA628121-CE7A-4D34-9701-95D21CC3326D}" destId="{3D7FA16C-6CC3-4431-8729-A29EB618141C}" srcOrd="3" destOrd="0" presId="urn:microsoft.com/office/officeart/2008/layout/VerticalCurvedList"/>
    <dgm:cxn modelId="{64955BA8-31BB-4F6D-AB20-E94B1E0A42FE}" type="presParOf" srcId="{BA628121-CE7A-4D34-9701-95D21CC3326D}" destId="{4123B6D8-0CB3-4A9E-AC26-874ED48D0F86}" srcOrd="4" destOrd="0" presId="urn:microsoft.com/office/officeart/2008/layout/VerticalCurvedList"/>
    <dgm:cxn modelId="{F0CA814C-24ED-4DFF-AAE9-A56E67B783EB}" type="presParOf" srcId="{4123B6D8-0CB3-4A9E-AC26-874ED48D0F86}" destId="{AA4A4CBF-BFD1-4F39-9648-B2ABA5FA988B}" srcOrd="0" destOrd="0" presId="urn:microsoft.com/office/officeart/2008/layout/VerticalCurvedList"/>
    <dgm:cxn modelId="{9843726B-2342-4BD0-A380-C8C852654862}" type="presParOf" srcId="{BA628121-CE7A-4D34-9701-95D21CC3326D}" destId="{F51F73D1-2063-48A2-B570-78F77D9C1E54}" srcOrd="5" destOrd="0" presId="urn:microsoft.com/office/officeart/2008/layout/VerticalCurvedList"/>
    <dgm:cxn modelId="{C2248C93-9098-4992-9001-5C2A53632261}" type="presParOf" srcId="{BA628121-CE7A-4D34-9701-95D21CC3326D}" destId="{56A12AB4-6FBA-460C-BD2C-DAE67DED87A8}" srcOrd="6" destOrd="0" presId="urn:microsoft.com/office/officeart/2008/layout/VerticalCurvedList"/>
    <dgm:cxn modelId="{FDF94662-6347-4242-BF50-F125073D2096}" type="presParOf" srcId="{56A12AB4-6FBA-460C-BD2C-DAE67DED87A8}" destId="{2308AF7C-41E0-490B-B0D0-D8D4E807898A}" srcOrd="0" destOrd="0" presId="urn:microsoft.com/office/officeart/2008/layout/VerticalCurvedList"/>
    <dgm:cxn modelId="{38906604-1A4C-4D0B-8922-6C0C16757699}" type="presParOf" srcId="{BA628121-CE7A-4D34-9701-95D21CC3326D}" destId="{E905ECDD-024B-4049-B862-0624C1EA153C}" srcOrd="7" destOrd="0" presId="urn:microsoft.com/office/officeart/2008/layout/VerticalCurvedList"/>
    <dgm:cxn modelId="{A05D834B-8092-418A-A88C-AA91CDB009D9}" type="presParOf" srcId="{BA628121-CE7A-4D34-9701-95D21CC3326D}" destId="{1D243AC9-2503-4468-8F70-7384A23E4236}" srcOrd="8" destOrd="0" presId="urn:microsoft.com/office/officeart/2008/layout/VerticalCurvedList"/>
    <dgm:cxn modelId="{BF661FD9-961B-492D-85C0-D6D86E635DCD}" type="presParOf" srcId="{1D243AC9-2503-4468-8F70-7384A23E4236}" destId="{F5CDD03E-E729-425E-A87E-3228080D91BC}" srcOrd="0" destOrd="0" presId="urn:microsoft.com/office/officeart/2008/layout/VerticalCurvedList"/>
    <dgm:cxn modelId="{E71A2A41-BD6B-401F-B5DD-43A055E3F1BC}" type="presParOf" srcId="{BA628121-CE7A-4D34-9701-95D21CC3326D}" destId="{4F7A5B93-9CB5-4652-9610-B5CC95F1CBA7}" srcOrd="9" destOrd="0" presId="urn:microsoft.com/office/officeart/2008/layout/VerticalCurvedList"/>
    <dgm:cxn modelId="{F9078AA2-AED1-4CC9-970A-0EED99305148}" type="presParOf" srcId="{BA628121-CE7A-4D34-9701-95D21CC3326D}" destId="{38267A81-0120-434C-8EFE-748B0FE5C077}" srcOrd="10" destOrd="0" presId="urn:microsoft.com/office/officeart/2008/layout/VerticalCurvedList"/>
    <dgm:cxn modelId="{A6BC866F-9787-4AE0-A091-F310CDD8BE47}" type="presParOf" srcId="{38267A81-0120-434C-8EFE-748B0FE5C077}" destId="{7F8A0770-F3BD-4200-983F-CBB48E081F22}" srcOrd="0" destOrd="0" presId="urn:microsoft.com/office/officeart/2008/layout/VerticalCurvedList"/>
    <dgm:cxn modelId="{9A8AF46F-E95B-4670-B600-87783436F8F4}" type="presParOf" srcId="{BA628121-CE7A-4D34-9701-95D21CC3326D}" destId="{CDB79486-3E5E-4A0E-84E5-1EE3E23A2B73}" srcOrd="11" destOrd="0" presId="urn:microsoft.com/office/officeart/2008/layout/VerticalCurvedList"/>
    <dgm:cxn modelId="{875EED56-02FD-4F56-BAE8-D0BE3C29BB4D}" type="presParOf" srcId="{BA628121-CE7A-4D34-9701-95D21CC3326D}" destId="{66DED2C7-8ACE-448F-9DEB-8F77C0DD044F}" srcOrd="12" destOrd="0" presId="urn:microsoft.com/office/officeart/2008/layout/VerticalCurvedList"/>
    <dgm:cxn modelId="{AB606BBC-0F5C-4B9E-9B97-1676A5C76981}" type="presParOf" srcId="{66DED2C7-8ACE-448F-9DEB-8F77C0DD044F}" destId="{25B9AEB5-B83A-47B5-8463-B51E2AB2223D}" srcOrd="0" destOrd="0" presId="urn:microsoft.com/office/officeart/2008/layout/VerticalCurvedList"/>
    <dgm:cxn modelId="{B467907F-A43F-4FDB-AE90-F56D31144F76}" type="presParOf" srcId="{BA628121-CE7A-4D34-9701-95D21CC3326D}" destId="{1355A4F2-BF2B-4026-BAC3-EBEAC2507C03}" srcOrd="13" destOrd="0" presId="urn:microsoft.com/office/officeart/2008/layout/VerticalCurvedList"/>
    <dgm:cxn modelId="{1C8F7BEE-730B-4202-854C-668851C26EF4}" type="presParOf" srcId="{BA628121-CE7A-4D34-9701-95D21CC3326D}" destId="{E9239B26-24D5-4CC5-A25D-A38134EBD09C}" srcOrd="14" destOrd="0" presId="urn:microsoft.com/office/officeart/2008/layout/VerticalCurvedList"/>
    <dgm:cxn modelId="{A61A2106-1908-4DAF-8E34-1D341C9D26FC}" type="presParOf" srcId="{E9239B26-24D5-4CC5-A25D-A38134EBD09C}" destId="{A6437359-184C-4F02-B252-02A991C04584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89E55A8-D271-4C0F-AB6E-FA27A96F36A1}" type="doc">
      <dgm:prSet loTypeId="urn:microsoft.com/office/officeart/2005/8/layout/vList3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ru-RU"/>
        </a:p>
      </dgm:t>
    </dgm:pt>
    <dgm:pt modelId="{CFBEF3E1-9828-4FBF-97EC-92AD75078A36}">
      <dgm:prSet/>
      <dgm:spPr>
        <a:solidFill>
          <a:srgbClr val="FF0000"/>
        </a:solidFill>
      </dgm:spPr>
      <dgm:t>
        <a:bodyPr/>
        <a:lstStyle/>
        <a:p>
          <a:pPr rtl="0"/>
          <a:r>
            <a:rPr lang="uk-UA" dirty="0" smtClean="0"/>
            <a:t>• 1. </a:t>
          </a:r>
          <a:r>
            <a:rPr lang="uk-UA" b="1" dirty="0" smtClean="0">
              <a:solidFill>
                <a:schemeClr val="tx1"/>
              </a:solidFill>
            </a:rPr>
            <a:t>Технологія "Незакінчене речення</a:t>
          </a:r>
          <a:r>
            <a:rPr lang="uk-UA" dirty="0" smtClean="0"/>
            <a:t>” </a:t>
          </a:r>
          <a:endParaRPr lang="ru-RU" dirty="0"/>
        </a:p>
      </dgm:t>
    </dgm:pt>
    <dgm:pt modelId="{85088E8E-1DE2-4D09-A07A-FA2136E2A76B}" type="parTrans" cxnId="{E3CF074F-DFA0-49A6-A6CF-36F2BCAD84AD}">
      <dgm:prSet/>
      <dgm:spPr/>
      <dgm:t>
        <a:bodyPr/>
        <a:lstStyle/>
        <a:p>
          <a:endParaRPr lang="ru-RU"/>
        </a:p>
      </dgm:t>
    </dgm:pt>
    <dgm:pt modelId="{A0DB6FFD-1CB2-4350-B192-313F6F37619B}" type="sibTrans" cxnId="{E3CF074F-DFA0-49A6-A6CF-36F2BCAD84AD}">
      <dgm:prSet/>
      <dgm:spPr/>
      <dgm:t>
        <a:bodyPr/>
        <a:lstStyle/>
        <a:p>
          <a:endParaRPr lang="ru-RU"/>
        </a:p>
      </dgm:t>
    </dgm:pt>
    <dgm:pt modelId="{EC41A4EA-6AEF-4B7B-B785-2988339EB9B7}">
      <dgm:prSet/>
      <dgm:spPr>
        <a:solidFill>
          <a:schemeClr val="accent2"/>
        </a:solidFill>
      </dgm:spPr>
      <dgm:t>
        <a:bodyPr/>
        <a:lstStyle/>
        <a:p>
          <a:pPr rtl="0"/>
          <a:r>
            <a:rPr lang="uk-UA" dirty="0" smtClean="0"/>
            <a:t>2. </a:t>
          </a:r>
          <a:r>
            <a:rPr lang="uk-UA" b="1" dirty="0" smtClean="0">
              <a:solidFill>
                <a:schemeClr val="tx1"/>
              </a:solidFill>
            </a:rPr>
            <a:t>Технологія "Мікрофон</a:t>
          </a:r>
          <a:r>
            <a:rPr lang="uk-UA" dirty="0" smtClean="0"/>
            <a:t>” </a:t>
          </a:r>
          <a:endParaRPr lang="ru-RU" dirty="0"/>
        </a:p>
      </dgm:t>
    </dgm:pt>
    <dgm:pt modelId="{665109DC-EDFC-4466-8D4A-309FAE437BA0}" type="parTrans" cxnId="{E08E3FAE-7E19-4629-81DD-553BB49992CA}">
      <dgm:prSet/>
      <dgm:spPr/>
      <dgm:t>
        <a:bodyPr/>
        <a:lstStyle/>
        <a:p>
          <a:endParaRPr lang="ru-RU"/>
        </a:p>
      </dgm:t>
    </dgm:pt>
    <dgm:pt modelId="{500500C7-CACD-4FD7-9F2A-52FC2A0135ED}" type="sibTrans" cxnId="{E08E3FAE-7E19-4629-81DD-553BB49992CA}">
      <dgm:prSet/>
      <dgm:spPr/>
      <dgm:t>
        <a:bodyPr/>
        <a:lstStyle/>
        <a:p>
          <a:endParaRPr lang="ru-RU"/>
        </a:p>
      </dgm:t>
    </dgm:pt>
    <dgm:pt modelId="{A932145F-0F8C-4A27-92FE-D2E1EEA78A7A}">
      <dgm:prSet/>
      <dgm:spPr>
        <a:solidFill>
          <a:srgbClr val="FFFF00"/>
        </a:solidFill>
      </dgm:spPr>
      <dgm:t>
        <a:bodyPr/>
        <a:lstStyle/>
        <a:p>
          <a:pPr rtl="0"/>
          <a:r>
            <a:rPr lang="uk-UA" dirty="0" smtClean="0"/>
            <a:t>3. </a:t>
          </a:r>
          <a:r>
            <a:rPr lang="uk-UA" b="1" dirty="0" smtClean="0">
              <a:solidFill>
                <a:schemeClr val="tx1"/>
              </a:solidFill>
            </a:rPr>
            <a:t>Технологія</a:t>
          </a:r>
          <a:r>
            <a:rPr lang="uk-UA" b="1" dirty="0" smtClean="0"/>
            <a:t> </a:t>
          </a:r>
          <a:r>
            <a:rPr lang="uk-UA" b="1" dirty="0" smtClean="0">
              <a:solidFill>
                <a:schemeClr val="tx1"/>
              </a:solidFill>
            </a:rPr>
            <a:t>"Дерево рішень</a:t>
          </a:r>
          <a:r>
            <a:rPr lang="uk-UA" dirty="0" smtClean="0">
              <a:solidFill>
                <a:schemeClr val="tx1"/>
              </a:solidFill>
            </a:rPr>
            <a:t>”</a:t>
          </a:r>
          <a:endParaRPr lang="ru-RU" dirty="0">
            <a:solidFill>
              <a:schemeClr val="tx1"/>
            </a:solidFill>
          </a:endParaRPr>
        </a:p>
      </dgm:t>
    </dgm:pt>
    <dgm:pt modelId="{FC50EEC9-90A1-4CDB-8447-3F16A6A0528F}" type="parTrans" cxnId="{5B138E9D-0A1F-423C-9422-DB23C4A58BD5}">
      <dgm:prSet/>
      <dgm:spPr/>
      <dgm:t>
        <a:bodyPr/>
        <a:lstStyle/>
        <a:p>
          <a:endParaRPr lang="ru-RU"/>
        </a:p>
      </dgm:t>
    </dgm:pt>
    <dgm:pt modelId="{D94B34FE-5545-4348-978B-578DE9DCA14A}" type="sibTrans" cxnId="{5B138E9D-0A1F-423C-9422-DB23C4A58BD5}">
      <dgm:prSet/>
      <dgm:spPr/>
      <dgm:t>
        <a:bodyPr/>
        <a:lstStyle/>
        <a:p>
          <a:endParaRPr lang="ru-RU"/>
        </a:p>
      </dgm:t>
    </dgm:pt>
    <dgm:pt modelId="{6D638123-36BB-45A4-9B20-2CCA495FA709}">
      <dgm:prSet/>
      <dgm:spPr>
        <a:solidFill>
          <a:srgbClr val="00B050"/>
        </a:solidFill>
      </dgm:spPr>
      <dgm:t>
        <a:bodyPr/>
        <a:lstStyle/>
        <a:p>
          <a:pPr rtl="0"/>
          <a:r>
            <a:rPr lang="uk-UA" dirty="0" smtClean="0"/>
            <a:t>4. </a:t>
          </a:r>
          <a:r>
            <a:rPr lang="uk-UA" b="1" dirty="0" smtClean="0">
              <a:solidFill>
                <a:schemeClr val="tx1"/>
              </a:solidFill>
            </a:rPr>
            <a:t>Технологія "Мозкового штурму»</a:t>
          </a:r>
          <a:endParaRPr lang="ru-RU" b="1" dirty="0">
            <a:solidFill>
              <a:schemeClr val="tx1"/>
            </a:solidFill>
          </a:endParaRPr>
        </a:p>
      </dgm:t>
    </dgm:pt>
    <dgm:pt modelId="{20DDAD03-CFF6-45C7-9303-B92197F2628D}" type="parTrans" cxnId="{9443FB0A-1C79-42F4-841E-DE47B6D5A688}">
      <dgm:prSet/>
      <dgm:spPr/>
      <dgm:t>
        <a:bodyPr/>
        <a:lstStyle/>
        <a:p>
          <a:endParaRPr lang="ru-RU"/>
        </a:p>
      </dgm:t>
    </dgm:pt>
    <dgm:pt modelId="{90C60CD8-1413-41FC-A8F7-0359B4970761}" type="sibTrans" cxnId="{9443FB0A-1C79-42F4-841E-DE47B6D5A688}">
      <dgm:prSet/>
      <dgm:spPr/>
      <dgm:t>
        <a:bodyPr/>
        <a:lstStyle/>
        <a:p>
          <a:endParaRPr lang="ru-RU"/>
        </a:p>
      </dgm:t>
    </dgm:pt>
    <dgm:pt modelId="{81C2E87D-8997-4AE7-B90E-92C0B75B9106}">
      <dgm:prSet/>
      <dgm:spPr>
        <a:solidFill>
          <a:srgbClr val="00B0F0"/>
        </a:solidFill>
      </dgm:spPr>
      <dgm:t>
        <a:bodyPr/>
        <a:lstStyle/>
        <a:p>
          <a:pPr rtl="0"/>
          <a:r>
            <a:rPr lang="uk-UA" dirty="0" smtClean="0"/>
            <a:t>5. </a:t>
          </a:r>
          <a:r>
            <a:rPr lang="uk-UA" b="1" dirty="0" smtClean="0">
              <a:solidFill>
                <a:schemeClr val="tx1"/>
              </a:solidFill>
            </a:rPr>
            <a:t>Гра "Ключовий момент</a:t>
          </a:r>
          <a:r>
            <a:rPr lang="uk-UA" dirty="0" smtClean="0"/>
            <a:t>”. </a:t>
          </a:r>
          <a:endParaRPr lang="ru-RU" dirty="0"/>
        </a:p>
      </dgm:t>
    </dgm:pt>
    <dgm:pt modelId="{4891BC00-C237-4359-91DF-D23A7A043599}" type="parTrans" cxnId="{4606A129-E50B-480B-A196-58EBA12F73D6}">
      <dgm:prSet/>
      <dgm:spPr/>
      <dgm:t>
        <a:bodyPr/>
        <a:lstStyle/>
        <a:p>
          <a:endParaRPr lang="ru-RU"/>
        </a:p>
      </dgm:t>
    </dgm:pt>
    <dgm:pt modelId="{05FEB398-8A5E-464C-9FCF-A0D788E49F94}" type="sibTrans" cxnId="{4606A129-E50B-480B-A196-58EBA12F73D6}">
      <dgm:prSet/>
      <dgm:spPr/>
      <dgm:t>
        <a:bodyPr/>
        <a:lstStyle/>
        <a:p>
          <a:endParaRPr lang="ru-RU"/>
        </a:p>
      </dgm:t>
    </dgm:pt>
    <dgm:pt modelId="{BE17B3E6-2C71-46C5-B573-464FA4C17D89}">
      <dgm:prSet/>
      <dgm:spPr>
        <a:solidFill>
          <a:srgbClr val="7030A0"/>
        </a:solidFill>
      </dgm:spPr>
      <dgm:t>
        <a:bodyPr/>
        <a:lstStyle/>
        <a:p>
          <a:pPr rtl="0"/>
          <a:r>
            <a:rPr lang="uk-UA" dirty="0" smtClean="0"/>
            <a:t>6. </a:t>
          </a:r>
          <a:r>
            <a:rPr lang="uk-UA" dirty="0" smtClean="0">
              <a:solidFill>
                <a:schemeClr val="tx1"/>
              </a:solidFill>
            </a:rPr>
            <a:t>Технологія "Робота в групах</a:t>
          </a:r>
          <a:r>
            <a:rPr lang="uk-UA" dirty="0" smtClean="0"/>
            <a:t>” . </a:t>
          </a:r>
          <a:endParaRPr lang="ru-RU" dirty="0"/>
        </a:p>
      </dgm:t>
    </dgm:pt>
    <dgm:pt modelId="{82AAC9B7-D60E-407D-B03B-5C5D26E10D42}" type="parTrans" cxnId="{C083876B-B9AA-43E9-AFEE-E8AB6F249FDA}">
      <dgm:prSet/>
      <dgm:spPr/>
      <dgm:t>
        <a:bodyPr/>
        <a:lstStyle/>
        <a:p>
          <a:endParaRPr lang="ru-RU"/>
        </a:p>
      </dgm:t>
    </dgm:pt>
    <dgm:pt modelId="{9EE06AB3-367C-4457-A3C1-9C63414DA153}" type="sibTrans" cxnId="{C083876B-B9AA-43E9-AFEE-E8AB6F249FDA}">
      <dgm:prSet/>
      <dgm:spPr/>
      <dgm:t>
        <a:bodyPr/>
        <a:lstStyle/>
        <a:p>
          <a:endParaRPr lang="ru-RU"/>
        </a:p>
      </dgm:t>
    </dgm:pt>
    <dgm:pt modelId="{5535F294-E64C-4763-B91D-E8634D0975F3}" type="pres">
      <dgm:prSet presAssocID="{889E55A8-D271-4C0F-AB6E-FA27A96F36A1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2E4543C-3D45-42FA-8961-D51C75BEC3C3}" type="pres">
      <dgm:prSet presAssocID="{CFBEF3E1-9828-4FBF-97EC-92AD75078A36}" presName="composite" presStyleCnt="0"/>
      <dgm:spPr/>
    </dgm:pt>
    <dgm:pt modelId="{125C3C06-E300-40DE-975F-8A3A73CD1ADB}" type="pres">
      <dgm:prSet presAssocID="{CFBEF3E1-9828-4FBF-97EC-92AD75078A36}" presName="imgShp" presStyleLbl="fgImgPlace1" presStyleIdx="0" presStyleCnt="6" custLinFactNeighborX="9351" custLinFactNeighborY="-44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9B943B52-2F2D-488A-B8AC-0FCCB7F5E972}" type="pres">
      <dgm:prSet presAssocID="{CFBEF3E1-9828-4FBF-97EC-92AD75078A36}" presName="txShp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2AEB1E-5CEB-4D3B-B96E-C3BE01DBF788}" type="pres">
      <dgm:prSet presAssocID="{A0DB6FFD-1CB2-4350-B192-313F6F37619B}" presName="spacing" presStyleCnt="0"/>
      <dgm:spPr/>
    </dgm:pt>
    <dgm:pt modelId="{B922AF5A-BB8F-4FFA-8FB2-7D5AC173CEA2}" type="pres">
      <dgm:prSet presAssocID="{EC41A4EA-6AEF-4B7B-B785-2988339EB9B7}" presName="composite" presStyleCnt="0"/>
      <dgm:spPr/>
    </dgm:pt>
    <dgm:pt modelId="{931B5D2B-41BD-4FBB-9AC6-6E1366D8A0B3}" type="pres">
      <dgm:prSet presAssocID="{EC41A4EA-6AEF-4B7B-B785-2988339EB9B7}" presName="imgShp" presStyleLbl="fgImgPlace1" presStyleIdx="1" presStyleCnt="6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BCBD1206-7FD6-433C-8702-C5373C6BB342}" type="pres">
      <dgm:prSet presAssocID="{EC41A4EA-6AEF-4B7B-B785-2988339EB9B7}" presName="txShp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B4A430-C576-4F1A-AB8B-A4E57367F57C}" type="pres">
      <dgm:prSet presAssocID="{500500C7-CACD-4FD7-9F2A-52FC2A0135ED}" presName="spacing" presStyleCnt="0"/>
      <dgm:spPr/>
    </dgm:pt>
    <dgm:pt modelId="{413DE950-F897-483C-B7C7-9A16F120D9FB}" type="pres">
      <dgm:prSet presAssocID="{A932145F-0F8C-4A27-92FE-D2E1EEA78A7A}" presName="composite" presStyleCnt="0"/>
      <dgm:spPr/>
    </dgm:pt>
    <dgm:pt modelId="{8C3042B7-3349-461C-9CE5-8A1EBE0ACD4B}" type="pres">
      <dgm:prSet presAssocID="{A932145F-0F8C-4A27-92FE-D2E1EEA78A7A}" presName="imgShp" presStyleLbl="fgImgPlace1" presStyleIdx="2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0F4FFCEF-0C4D-4F2F-9B16-651FC16F71F7}" type="pres">
      <dgm:prSet presAssocID="{A932145F-0F8C-4A27-92FE-D2E1EEA78A7A}" presName="txShp" presStyleLbl="node1" presStyleIdx="2" presStyleCnt="6" custLinFactNeighborX="210" custLinFactNeighborY="-127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5F9865-7CCD-4B40-8FDA-EC215567F1E6}" type="pres">
      <dgm:prSet presAssocID="{D94B34FE-5545-4348-978B-578DE9DCA14A}" presName="spacing" presStyleCnt="0"/>
      <dgm:spPr/>
    </dgm:pt>
    <dgm:pt modelId="{0972934E-B72E-4C8A-BD68-1F861BC3BD88}" type="pres">
      <dgm:prSet presAssocID="{6D638123-36BB-45A4-9B20-2CCA495FA709}" presName="composite" presStyleCnt="0"/>
      <dgm:spPr/>
    </dgm:pt>
    <dgm:pt modelId="{1574738B-09C5-49CA-8B31-1D24A6245D36}" type="pres">
      <dgm:prSet presAssocID="{6D638123-36BB-45A4-9B20-2CCA495FA709}" presName="imgShp" presStyleLbl="fgImgPlace1" presStyleIdx="3" presStyleCnt="6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F37233F7-C361-4D95-9263-F2DBD5CB47EB}" type="pres">
      <dgm:prSet presAssocID="{6D638123-36BB-45A4-9B20-2CCA495FA709}" presName="txShp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AAC94D-4B87-4598-9B89-1EC51176E918}" type="pres">
      <dgm:prSet presAssocID="{90C60CD8-1413-41FC-A8F7-0359B4970761}" presName="spacing" presStyleCnt="0"/>
      <dgm:spPr/>
    </dgm:pt>
    <dgm:pt modelId="{2D6CD4FA-4ECE-411D-934B-0434D960A527}" type="pres">
      <dgm:prSet presAssocID="{81C2E87D-8997-4AE7-B90E-92C0B75B9106}" presName="composite" presStyleCnt="0"/>
      <dgm:spPr/>
    </dgm:pt>
    <dgm:pt modelId="{7DF17B90-D018-4D78-8514-021F00E53043}" type="pres">
      <dgm:prSet presAssocID="{81C2E87D-8997-4AE7-B90E-92C0B75B9106}" presName="imgShp" presStyleLbl="fgImgPlace1" presStyleIdx="4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FE3889E2-1551-44E0-99F0-C6089906FE3E}" type="pres">
      <dgm:prSet presAssocID="{81C2E87D-8997-4AE7-B90E-92C0B75B9106}" presName="txShp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726465-9B97-46EB-861F-E3A1CC4EC71A}" type="pres">
      <dgm:prSet presAssocID="{05FEB398-8A5E-464C-9FCF-A0D788E49F94}" presName="spacing" presStyleCnt="0"/>
      <dgm:spPr/>
    </dgm:pt>
    <dgm:pt modelId="{8934AC7D-C7F6-4A14-9EEB-04B1A149C8E9}" type="pres">
      <dgm:prSet presAssocID="{BE17B3E6-2C71-46C5-B573-464FA4C17D89}" presName="composite" presStyleCnt="0"/>
      <dgm:spPr/>
    </dgm:pt>
    <dgm:pt modelId="{C9490E08-73D3-4021-9D7F-3A96F06E2034}" type="pres">
      <dgm:prSet presAssocID="{BE17B3E6-2C71-46C5-B573-464FA4C17D89}" presName="imgShp" presStyleLbl="fgImgPlace1" presStyleIdx="5" presStyleCnt="6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8F252D1-B666-4AAE-85C9-52A02FB7AA6E}" type="pres">
      <dgm:prSet presAssocID="{BE17B3E6-2C71-46C5-B573-464FA4C17D89}" presName="txShp" presStyleLbl="node1" presStyleIdx="5" presStyleCnt="6" custLinFactNeighborX="210" custLinFactNeighborY="-49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606A129-E50B-480B-A196-58EBA12F73D6}" srcId="{889E55A8-D271-4C0F-AB6E-FA27A96F36A1}" destId="{81C2E87D-8997-4AE7-B90E-92C0B75B9106}" srcOrd="4" destOrd="0" parTransId="{4891BC00-C237-4359-91DF-D23A7A043599}" sibTransId="{05FEB398-8A5E-464C-9FCF-A0D788E49F94}"/>
    <dgm:cxn modelId="{BD571C3C-63EE-4B9A-8028-C4227BA3E98F}" type="presOf" srcId="{CFBEF3E1-9828-4FBF-97EC-92AD75078A36}" destId="{9B943B52-2F2D-488A-B8AC-0FCCB7F5E972}" srcOrd="0" destOrd="0" presId="urn:microsoft.com/office/officeart/2005/8/layout/vList3"/>
    <dgm:cxn modelId="{41715F01-1C27-470E-8B60-6EB85BC5B3BA}" type="presOf" srcId="{BE17B3E6-2C71-46C5-B573-464FA4C17D89}" destId="{A8F252D1-B666-4AAE-85C9-52A02FB7AA6E}" srcOrd="0" destOrd="0" presId="urn:microsoft.com/office/officeart/2005/8/layout/vList3"/>
    <dgm:cxn modelId="{9443FB0A-1C79-42F4-841E-DE47B6D5A688}" srcId="{889E55A8-D271-4C0F-AB6E-FA27A96F36A1}" destId="{6D638123-36BB-45A4-9B20-2CCA495FA709}" srcOrd="3" destOrd="0" parTransId="{20DDAD03-CFF6-45C7-9303-B92197F2628D}" sibTransId="{90C60CD8-1413-41FC-A8F7-0359B4970761}"/>
    <dgm:cxn modelId="{E3CF074F-DFA0-49A6-A6CF-36F2BCAD84AD}" srcId="{889E55A8-D271-4C0F-AB6E-FA27A96F36A1}" destId="{CFBEF3E1-9828-4FBF-97EC-92AD75078A36}" srcOrd="0" destOrd="0" parTransId="{85088E8E-1DE2-4D09-A07A-FA2136E2A76B}" sibTransId="{A0DB6FFD-1CB2-4350-B192-313F6F37619B}"/>
    <dgm:cxn modelId="{D68FFF56-542D-4E31-8AC6-E1D31FBC8225}" type="presOf" srcId="{889E55A8-D271-4C0F-AB6E-FA27A96F36A1}" destId="{5535F294-E64C-4763-B91D-E8634D0975F3}" srcOrd="0" destOrd="0" presId="urn:microsoft.com/office/officeart/2005/8/layout/vList3"/>
    <dgm:cxn modelId="{E08E3FAE-7E19-4629-81DD-553BB49992CA}" srcId="{889E55A8-D271-4C0F-AB6E-FA27A96F36A1}" destId="{EC41A4EA-6AEF-4B7B-B785-2988339EB9B7}" srcOrd="1" destOrd="0" parTransId="{665109DC-EDFC-4466-8D4A-309FAE437BA0}" sibTransId="{500500C7-CACD-4FD7-9F2A-52FC2A0135ED}"/>
    <dgm:cxn modelId="{C083876B-B9AA-43E9-AFEE-E8AB6F249FDA}" srcId="{889E55A8-D271-4C0F-AB6E-FA27A96F36A1}" destId="{BE17B3E6-2C71-46C5-B573-464FA4C17D89}" srcOrd="5" destOrd="0" parTransId="{82AAC9B7-D60E-407D-B03B-5C5D26E10D42}" sibTransId="{9EE06AB3-367C-4457-A3C1-9C63414DA153}"/>
    <dgm:cxn modelId="{67B7E5F0-0968-4AE9-A8CC-CC177095FCE7}" type="presOf" srcId="{EC41A4EA-6AEF-4B7B-B785-2988339EB9B7}" destId="{BCBD1206-7FD6-433C-8702-C5373C6BB342}" srcOrd="0" destOrd="0" presId="urn:microsoft.com/office/officeart/2005/8/layout/vList3"/>
    <dgm:cxn modelId="{4AC7BED5-18BA-483F-A5D2-9D366FD5A63B}" type="presOf" srcId="{6D638123-36BB-45A4-9B20-2CCA495FA709}" destId="{F37233F7-C361-4D95-9263-F2DBD5CB47EB}" srcOrd="0" destOrd="0" presId="urn:microsoft.com/office/officeart/2005/8/layout/vList3"/>
    <dgm:cxn modelId="{5491C1AB-62BF-46FC-85B0-A682F8091FA3}" type="presOf" srcId="{81C2E87D-8997-4AE7-B90E-92C0B75B9106}" destId="{FE3889E2-1551-44E0-99F0-C6089906FE3E}" srcOrd="0" destOrd="0" presId="urn:microsoft.com/office/officeart/2005/8/layout/vList3"/>
    <dgm:cxn modelId="{924FF809-FF18-415A-85AC-C7599A9912FE}" type="presOf" srcId="{A932145F-0F8C-4A27-92FE-D2E1EEA78A7A}" destId="{0F4FFCEF-0C4D-4F2F-9B16-651FC16F71F7}" srcOrd="0" destOrd="0" presId="urn:microsoft.com/office/officeart/2005/8/layout/vList3"/>
    <dgm:cxn modelId="{5B138E9D-0A1F-423C-9422-DB23C4A58BD5}" srcId="{889E55A8-D271-4C0F-AB6E-FA27A96F36A1}" destId="{A932145F-0F8C-4A27-92FE-D2E1EEA78A7A}" srcOrd="2" destOrd="0" parTransId="{FC50EEC9-90A1-4CDB-8447-3F16A6A0528F}" sibTransId="{D94B34FE-5545-4348-978B-578DE9DCA14A}"/>
    <dgm:cxn modelId="{C4345854-F6FD-41C5-BE59-B3C69E177925}" type="presParOf" srcId="{5535F294-E64C-4763-B91D-E8634D0975F3}" destId="{92E4543C-3D45-42FA-8961-D51C75BEC3C3}" srcOrd="0" destOrd="0" presId="urn:microsoft.com/office/officeart/2005/8/layout/vList3"/>
    <dgm:cxn modelId="{0831858B-5055-4B2E-ADF8-141FD8F64E1E}" type="presParOf" srcId="{92E4543C-3D45-42FA-8961-D51C75BEC3C3}" destId="{125C3C06-E300-40DE-975F-8A3A73CD1ADB}" srcOrd="0" destOrd="0" presId="urn:microsoft.com/office/officeart/2005/8/layout/vList3"/>
    <dgm:cxn modelId="{0E8ECC47-5D9F-4B38-9726-C309F54B3DAD}" type="presParOf" srcId="{92E4543C-3D45-42FA-8961-D51C75BEC3C3}" destId="{9B943B52-2F2D-488A-B8AC-0FCCB7F5E972}" srcOrd="1" destOrd="0" presId="urn:microsoft.com/office/officeart/2005/8/layout/vList3"/>
    <dgm:cxn modelId="{6542ECE7-F2E5-4BF8-A9BD-BDC72BC3B316}" type="presParOf" srcId="{5535F294-E64C-4763-B91D-E8634D0975F3}" destId="{DB2AEB1E-5CEB-4D3B-B96E-C3BE01DBF788}" srcOrd="1" destOrd="0" presId="urn:microsoft.com/office/officeart/2005/8/layout/vList3"/>
    <dgm:cxn modelId="{E21C8612-E3A0-457E-8416-09EE00ACADAE}" type="presParOf" srcId="{5535F294-E64C-4763-B91D-E8634D0975F3}" destId="{B922AF5A-BB8F-4FFA-8FB2-7D5AC173CEA2}" srcOrd="2" destOrd="0" presId="urn:microsoft.com/office/officeart/2005/8/layout/vList3"/>
    <dgm:cxn modelId="{55007470-DCD3-4DD8-A036-24C1D6E04444}" type="presParOf" srcId="{B922AF5A-BB8F-4FFA-8FB2-7D5AC173CEA2}" destId="{931B5D2B-41BD-4FBB-9AC6-6E1366D8A0B3}" srcOrd="0" destOrd="0" presId="urn:microsoft.com/office/officeart/2005/8/layout/vList3"/>
    <dgm:cxn modelId="{B5E8285F-6300-441B-BE58-7C31C5775FCC}" type="presParOf" srcId="{B922AF5A-BB8F-4FFA-8FB2-7D5AC173CEA2}" destId="{BCBD1206-7FD6-433C-8702-C5373C6BB342}" srcOrd="1" destOrd="0" presId="urn:microsoft.com/office/officeart/2005/8/layout/vList3"/>
    <dgm:cxn modelId="{9C58B3B1-55F7-4767-92A5-2959CDA592E3}" type="presParOf" srcId="{5535F294-E64C-4763-B91D-E8634D0975F3}" destId="{54B4A430-C576-4F1A-AB8B-A4E57367F57C}" srcOrd="3" destOrd="0" presId="urn:microsoft.com/office/officeart/2005/8/layout/vList3"/>
    <dgm:cxn modelId="{236E2701-6034-40F3-898F-FDFBCD8CC834}" type="presParOf" srcId="{5535F294-E64C-4763-B91D-E8634D0975F3}" destId="{413DE950-F897-483C-B7C7-9A16F120D9FB}" srcOrd="4" destOrd="0" presId="urn:microsoft.com/office/officeart/2005/8/layout/vList3"/>
    <dgm:cxn modelId="{E6B8D789-5AF5-4465-9E68-A18BD4DFAD6E}" type="presParOf" srcId="{413DE950-F897-483C-B7C7-9A16F120D9FB}" destId="{8C3042B7-3349-461C-9CE5-8A1EBE0ACD4B}" srcOrd="0" destOrd="0" presId="urn:microsoft.com/office/officeart/2005/8/layout/vList3"/>
    <dgm:cxn modelId="{606369E7-A6AD-4C56-85C4-18B0457C1297}" type="presParOf" srcId="{413DE950-F897-483C-B7C7-9A16F120D9FB}" destId="{0F4FFCEF-0C4D-4F2F-9B16-651FC16F71F7}" srcOrd="1" destOrd="0" presId="urn:microsoft.com/office/officeart/2005/8/layout/vList3"/>
    <dgm:cxn modelId="{B7E59C99-AFBA-4F29-891C-FBB1C9051FC6}" type="presParOf" srcId="{5535F294-E64C-4763-B91D-E8634D0975F3}" destId="{0C5F9865-7CCD-4B40-8FDA-EC215567F1E6}" srcOrd="5" destOrd="0" presId="urn:microsoft.com/office/officeart/2005/8/layout/vList3"/>
    <dgm:cxn modelId="{39EDE716-FE2F-4332-8568-B39C5AA2A044}" type="presParOf" srcId="{5535F294-E64C-4763-B91D-E8634D0975F3}" destId="{0972934E-B72E-4C8A-BD68-1F861BC3BD88}" srcOrd="6" destOrd="0" presId="urn:microsoft.com/office/officeart/2005/8/layout/vList3"/>
    <dgm:cxn modelId="{1C2A761C-1639-4190-85BD-7745DF3473FE}" type="presParOf" srcId="{0972934E-B72E-4C8A-BD68-1F861BC3BD88}" destId="{1574738B-09C5-49CA-8B31-1D24A6245D36}" srcOrd="0" destOrd="0" presId="urn:microsoft.com/office/officeart/2005/8/layout/vList3"/>
    <dgm:cxn modelId="{7E006836-970B-47AC-B45A-975C4AD27DED}" type="presParOf" srcId="{0972934E-B72E-4C8A-BD68-1F861BC3BD88}" destId="{F37233F7-C361-4D95-9263-F2DBD5CB47EB}" srcOrd="1" destOrd="0" presId="urn:microsoft.com/office/officeart/2005/8/layout/vList3"/>
    <dgm:cxn modelId="{EF7A72C4-1783-460B-B54F-01331E764E2F}" type="presParOf" srcId="{5535F294-E64C-4763-B91D-E8634D0975F3}" destId="{B2AAC94D-4B87-4598-9B89-1EC51176E918}" srcOrd="7" destOrd="0" presId="urn:microsoft.com/office/officeart/2005/8/layout/vList3"/>
    <dgm:cxn modelId="{584DEEE6-60CA-441C-BF40-417E60C109F2}" type="presParOf" srcId="{5535F294-E64C-4763-B91D-E8634D0975F3}" destId="{2D6CD4FA-4ECE-411D-934B-0434D960A527}" srcOrd="8" destOrd="0" presId="urn:microsoft.com/office/officeart/2005/8/layout/vList3"/>
    <dgm:cxn modelId="{7C981D66-9482-4664-AF48-558152F821B6}" type="presParOf" srcId="{2D6CD4FA-4ECE-411D-934B-0434D960A527}" destId="{7DF17B90-D018-4D78-8514-021F00E53043}" srcOrd="0" destOrd="0" presId="urn:microsoft.com/office/officeart/2005/8/layout/vList3"/>
    <dgm:cxn modelId="{179E0EC3-8066-4213-867A-76FD0A270934}" type="presParOf" srcId="{2D6CD4FA-4ECE-411D-934B-0434D960A527}" destId="{FE3889E2-1551-44E0-99F0-C6089906FE3E}" srcOrd="1" destOrd="0" presId="urn:microsoft.com/office/officeart/2005/8/layout/vList3"/>
    <dgm:cxn modelId="{472FE249-DE49-467F-920B-5F9F7C5BA110}" type="presParOf" srcId="{5535F294-E64C-4763-B91D-E8634D0975F3}" destId="{CA726465-9B97-46EB-861F-E3A1CC4EC71A}" srcOrd="9" destOrd="0" presId="urn:microsoft.com/office/officeart/2005/8/layout/vList3"/>
    <dgm:cxn modelId="{EEEFEC46-F4F2-4587-913F-FA9335CB05B7}" type="presParOf" srcId="{5535F294-E64C-4763-B91D-E8634D0975F3}" destId="{8934AC7D-C7F6-4A14-9EEB-04B1A149C8E9}" srcOrd="10" destOrd="0" presId="urn:microsoft.com/office/officeart/2005/8/layout/vList3"/>
    <dgm:cxn modelId="{ACF0DFD6-3966-47FF-AB93-3AD87A515B09}" type="presParOf" srcId="{8934AC7D-C7F6-4A14-9EEB-04B1A149C8E9}" destId="{C9490E08-73D3-4021-9D7F-3A96F06E2034}" srcOrd="0" destOrd="0" presId="urn:microsoft.com/office/officeart/2005/8/layout/vList3"/>
    <dgm:cxn modelId="{19F9E00C-E013-44BD-8F39-BAA70844FFD6}" type="presParOf" srcId="{8934AC7D-C7F6-4A14-9EEB-04B1A149C8E9}" destId="{A8F252D1-B666-4AAE-85C9-52A02FB7AA6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882875F-349C-4A80-89AA-1D5A17EFFFCC}" type="doc">
      <dgm:prSet loTypeId="urn:microsoft.com/office/officeart/2005/8/layout/cycle2" loCatId="cycle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9F2CFCD4-82D9-4EDA-8A27-8090A465DF9B}" type="pres">
      <dgm:prSet presAssocID="{D882875F-349C-4A80-89AA-1D5A17EFFFC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E32B86C6-0109-4F41-BE0D-6B1CF9B0CFE6}" type="presOf" srcId="{D882875F-349C-4A80-89AA-1D5A17EFFFCC}" destId="{9F2CFCD4-82D9-4EDA-8A27-8090A465DF9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9B77646-E92C-4BA3-8D57-7A2A7D0D7F6A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F661B5A-2903-4569-8AE9-464E0FAC1677}">
      <dgm:prSet/>
      <dgm:spPr>
        <a:solidFill>
          <a:schemeClr val="accent2"/>
        </a:solidFill>
      </dgm:spPr>
      <dgm:t>
        <a:bodyPr/>
        <a:lstStyle/>
        <a:p>
          <a:pPr rtl="0"/>
          <a:r>
            <a:rPr lang="uk-UA" b="1" dirty="0" smtClean="0">
              <a:solidFill>
                <a:schemeClr val="tx1"/>
              </a:solidFill>
            </a:rPr>
            <a:t>формувати характер; </a:t>
          </a:r>
          <a:endParaRPr lang="ru-RU" b="1" dirty="0">
            <a:solidFill>
              <a:schemeClr val="tx1"/>
            </a:solidFill>
          </a:endParaRPr>
        </a:p>
      </dgm:t>
    </dgm:pt>
    <dgm:pt modelId="{C8B6E257-F901-4509-B467-2797FDD7A729}" type="parTrans" cxnId="{0CB7EABD-9065-4756-A2A1-3114263F6207}">
      <dgm:prSet/>
      <dgm:spPr/>
      <dgm:t>
        <a:bodyPr/>
        <a:lstStyle/>
        <a:p>
          <a:endParaRPr lang="ru-RU"/>
        </a:p>
      </dgm:t>
    </dgm:pt>
    <dgm:pt modelId="{19B78D6A-F43A-4103-91D9-F9CABD18FD62}" type="sibTrans" cxnId="{0CB7EABD-9065-4756-A2A1-3114263F6207}">
      <dgm:prSet/>
      <dgm:spPr/>
      <dgm:t>
        <a:bodyPr/>
        <a:lstStyle/>
        <a:p>
          <a:endParaRPr lang="ru-RU"/>
        </a:p>
      </dgm:t>
    </dgm:pt>
    <dgm:pt modelId="{BAC72F0D-7444-4628-9693-832DBD7A085A}">
      <dgm:prSet custT="1"/>
      <dgm:spPr>
        <a:solidFill>
          <a:srgbClr val="FFFF00"/>
        </a:solidFill>
      </dgm:spPr>
      <dgm:t>
        <a:bodyPr/>
        <a:lstStyle/>
        <a:p>
          <a:pPr rtl="0"/>
          <a:r>
            <a:rPr lang="uk-UA" sz="2000" b="1" dirty="0" smtClean="0">
              <a:solidFill>
                <a:schemeClr val="tx1"/>
              </a:solidFill>
            </a:rPr>
            <a:t> розвивати світогляд; </a:t>
          </a:r>
          <a:endParaRPr lang="ru-RU" sz="2000" b="1" dirty="0">
            <a:solidFill>
              <a:schemeClr val="tx1"/>
            </a:solidFill>
          </a:endParaRPr>
        </a:p>
      </dgm:t>
    </dgm:pt>
    <dgm:pt modelId="{4742F341-80F5-475D-8FC4-1BAD24752310}" type="parTrans" cxnId="{E9EC9257-CFA6-4F9C-9850-E7D0821F4F9C}">
      <dgm:prSet/>
      <dgm:spPr/>
      <dgm:t>
        <a:bodyPr/>
        <a:lstStyle/>
        <a:p>
          <a:endParaRPr lang="ru-RU"/>
        </a:p>
      </dgm:t>
    </dgm:pt>
    <dgm:pt modelId="{11C43F43-2404-4EB8-9180-B4970116AAD8}" type="sibTrans" cxnId="{E9EC9257-CFA6-4F9C-9850-E7D0821F4F9C}">
      <dgm:prSet/>
      <dgm:spPr/>
      <dgm:t>
        <a:bodyPr/>
        <a:lstStyle/>
        <a:p>
          <a:endParaRPr lang="ru-RU"/>
        </a:p>
      </dgm:t>
    </dgm:pt>
    <dgm:pt modelId="{FEE7EE0A-3346-4D2F-AF9C-6A32B707987A}">
      <dgm:prSet custT="1"/>
      <dgm:spPr>
        <a:solidFill>
          <a:srgbClr val="92D050"/>
        </a:solidFill>
      </dgm:spPr>
      <dgm:t>
        <a:bodyPr/>
        <a:lstStyle/>
        <a:p>
          <a:pPr rtl="0"/>
          <a:r>
            <a:rPr lang="uk-UA" sz="2000" b="1" dirty="0" smtClean="0">
              <a:solidFill>
                <a:schemeClr val="tx1"/>
              </a:solidFill>
            </a:rPr>
            <a:t>• логічно і критично мислити</a:t>
          </a:r>
          <a:r>
            <a:rPr lang="uk-UA" sz="1800" dirty="0" smtClean="0"/>
            <a:t>; </a:t>
          </a:r>
          <a:endParaRPr lang="ru-RU" sz="1800" dirty="0"/>
        </a:p>
      </dgm:t>
    </dgm:pt>
    <dgm:pt modelId="{9A18FACF-229D-4E41-B4C9-38972E8C72C0}" type="parTrans" cxnId="{84B568CC-59B2-4424-AD4B-1E6960E16095}">
      <dgm:prSet/>
      <dgm:spPr/>
      <dgm:t>
        <a:bodyPr/>
        <a:lstStyle/>
        <a:p>
          <a:endParaRPr lang="ru-RU"/>
        </a:p>
      </dgm:t>
    </dgm:pt>
    <dgm:pt modelId="{4E7A0D75-77B7-46A9-AA5B-D346B442C063}" type="sibTrans" cxnId="{84B568CC-59B2-4424-AD4B-1E6960E16095}">
      <dgm:prSet/>
      <dgm:spPr/>
      <dgm:t>
        <a:bodyPr/>
        <a:lstStyle/>
        <a:p>
          <a:endParaRPr lang="ru-RU"/>
        </a:p>
      </dgm:t>
    </dgm:pt>
    <dgm:pt modelId="{183AC040-4928-48F4-ACA1-83FEA9CF6313}">
      <dgm:prSet/>
      <dgm:spPr>
        <a:solidFill>
          <a:srgbClr val="00B0F0"/>
        </a:solidFill>
      </dgm:spPr>
      <dgm:t>
        <a:bodyPr/>
        <a:lstStyle/>
        <a:p>
          <a:pPr rtl="0"/>
          <a:r>
            <a:rPr lang="uk-UA" b="1" dirty="0" smtClean="0">
              <a:solidFill>
                <a:schemeClr val="tx1"/>
              </a:solidFill>
            </a:rPr>
            <a:t> виявляти та реалізовувати індивідуальні можливості; </a:t>
          </a:r>
          <a:endParaRPr lang="ru-RU" b="1" dirty="0">
            <a:solidFill>
              <a:schemeClr val="tx1"/>
            </a:solidFill>
          </a:endParaRPr>
        </a:p>
      </dgm:t>
    </dgm:pt>
    <dgm:pt modelId="{B2572F37-3ABD-4A6D-A078-5A0C5E2825D8}" type="parTrans" cxnId="{F15C225F-DC1C-4A8B-8EF3-FFBF758FAE88}">
      <dgm:prSet/>
      <dgm:spPr/>
      <dgm:t>
        <a:bodyPr/>
        <a:lstStyle/>
        <a:p>
          <a:endParaRPr lang="ru-RU"/>
        </a:p>
      </dgm:t>
    </dgm:pt>
    <dgm:pt modelId="{CEAA6003-FBB0-4FDE-8E96-14A7D11DEEBA}" type="sibTrans" cxnId="{F15C225F-DC1C-4A8B-8EF3-FFBF758FAE88}">
      <dgm:prSet/>
      <dgm:spPr/>
      <dgm:t>
        <a:bodyPr/>
        <a:lstStyle/>
        <a:p>
          <a:endParaRPr lang="ru-RU"/>
        </a:p>
      </dgm:t>
    </dgm:pt>
    <dgm:pt modelId="{9EF1CE4E-8A0D-40BE-9306-540129B1E358}">
      <dgm:prSet/>
      <dgm:spPr>
        <a:solidFill>
          <a:srgbClr val="002060"/>
        </a:solidFill>
      </dgm:spPr>
      <dgm:t>
        <a:bodyPr/>
        <a:lstStyle/>
        <a:p>
          <a:pPr rtl="0"/>
          <a:r>
            <a:rPr lang="uk-UA" b="1" dirty="0" smtClean="0">
              <a:solidFill>
                <a:schemeClr val="tx1"/>
              </a:solidFill>
            </a:rPr>
            <a:t>•адаптуватися до нової ситуації. сприяють</a:t>
          </a:r>
          <a:r>
            <a:rPr lang="uk-UA" dirty="0" smtClean="0"/>
            <a:t>: </a:t>
          </a:r>
          <a:endParaRPr lang="ru-RU" dirty="0"/>
        </a:p>
      </dgm:t>
    </dgm:pt>
    <dgm:pt modelId="{DC623A7F-0531-48A7-BA2B-94413075EAA5}" type="parTrans" cxnId="{A206C870-5544-4A26-82D5-9A3E47E90EA7}">
      <dgm:prSet/>
      <dgm:spPr/>
      <dgm:t>
        <a:bodyPr/>
        <a:lstStyle/>
        <a:p>
          <a:endParaRPr lang="ru-RU"/>
        </a:p>
      </dgm:t>
    </dgm:pt>
    <dgm:pt modelId="{0A83C3DF-ECF5-47B2-A1C0-199D041BA0C0}" type="sibTrans" cxnId="{A206C870-5544-4A26-82D5-9A3E47E90EA7}">
      <dgm:prSet/>
      <dgm:spPr/>
      <dgm:t>
        <a:bodyPr/>
        <a:lstStyle/>
        <a:p>
          <a:endParaRPr lang="ru-RU"/>
        </a:p>
      </dgm:t>
    </dgm:pt>
    <dgm:pt modelId="{7B980CDE-3244-4418-965C-0385DC724728}">
      <dgm:prSet custT="1"/>
      <dgm:spPr>
        <a:solidFill>
          <a:srgbClr val="7030A0"/>
        </a:solidFill>
      </dgm:spPr>
      <dgm:t>
        <a:bodyPr/>
        <a:lstStyle/>
        <a:p>
          <a:pPr rtl="0"/>
          <a:r>
            <a:rPr lang="uk-UA" sz="2000" b="1" dirty="0" smtClean="0">
              <a:solidFill>
                <a:schemeClr val="tx1"/>
              </a:solidFill>
            </a:rPr>
            <a:t>• розвитку молодшого школяра</a:t>
          </a:r>
          <a:r>
            <a:rPr lang="uk-UA" sz="1000" dirty="0" smtClean="0">
              <a:solidFill>
                <a:schemeClr val="tx1"/>
              </a:solidFill>
            </a:rPr>
            <a:t>;</a:t>
          </a:r>
          <a:endParaRPr lang="ru-RU" sz="1000" dirty="0">
            <a:solidFill>
              <a:schemeClr val="tx1"/>
            </a:solidFill>
          </a:endParaRPr>
        </a:p>
      </dgm:t>
    </dgm:pt>
    <dgm:pt modelId="{4A433DA4-376C-42C1-A25D-9A0252F3F4D7}" type="parTrans" cxnId="{215BAC7F-6141-4462-8F5E-C4251AAC1395}">
      <dgm:prSet/>
      <dgm:spPr/>
      <dgm:t>
        <a:bodyPr/>
        <a:lstStyle/>
        <a:p>
          <a:endParaRPr lang="ru-RU"/>
        </a:p>
      </dgm:t>
    </dgm:pt>
    <dgm:pt modelId="{7105147A-7D5A-45E3-B4EF-C6E72C088EA5}" type="sibTrans" cxnId="{215BAC7F-6141-4462-8F5E-C4251AAC1395}">
      <dgm:prSet/>
      <dgm:spPr/>
      <dgm:t>
        <a:bodyPr/>
        <a:lstStyle/>
        <a:p>
          <a:endParaRPr lang="ru-RU"/>
        </a:p>
      </dgm:t>
    </dgm:pt>
    <dgm:pt modelId="{2F7FDDF7-0C2D-4796-9EE1-19E6A1A09D4C}">
      <dgm:prSet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rtl="0"/>
          <a:r>
            <a:rPr lang="uk-UA" sz="2000" b="1" dirty="0" smtClean="0">
              <a:solidFill>
                <a:schemeClr val="tx1"/>
              </a:solidFill>
            </a:rPr>
            <a:t>• збереженню морального, психічного та фізичного здоров`я</a:t>
          </a:r>
          <a:r>
            <a:rPr lang="uk-UA" sz="1000" dirty="0" smtClean="0"/>
            <a:t>; </a:t>
          </a:r>
          <a:endParaRPr lang="ru-RU" sz="1000" dirty="0"/>
        </a:p>
      </dgm:t>
    </dgm:pt>
    <dgm:pt modelId="{16653744-F377-4901-88A7-21E324C2C805}" type="parTrans" cxnId="{8D01CF7A-399F-48CB-9F9C-349928904F92}">
      <dgm:prSet/>
      <dgm:spPr/>
      <dgm:t>
        <a:bodyPr/>
        <a:lstStyle/>
        <a:p>
          <a:endParaRPr lang="ru-RU"/>
        </a:p>
      </dgm:t>
    </dgm:pt>
    <dgm:pt modelId="{92AA9C87-7918-49B1-969E-BEBE905EB06D}" type="sibTrans" cxnId="{8D01CF7A-399F-48CB-9F9C-349928904F92}">
      <dgm:prSet/>
      <dgm:spPr/>
      <dgm:t>
        <a:bodyPr/>
        <a:lstStyle/>
        <a:p>
          <a:endParaRPr lang="ru-RU"/>
        </a:p>
      </dgm:t>
    </dgm:pt>
    <dgm:pt modelId="{30BA8519-09BE-45F6-B4E1-FB1B33F1C508}">
      <dgm:prSet custT="1"/>
      <dgm:spPr>
        <a:solidFill>
          <a:srgbClr val="FF0000"/>
        </a:solidFill>
      </dgm:spPr>
      <dgm:t>
        <a:bodyPr/>
        <a:lstStyle/>
        <a:p>
          <a:pPr rtl="0"/>
          <a:r>
            <a:rPr lang="uk-UA" sz="2000" dirty="0" smtClean="0"/>
            <a:t> </a:t>
          </a:r>
          <a:r>
            <a:rPr lang="uk-UA" sz="2000" b="1" dirty="0" smtClean="0">
              <a:solidFill>
                <a:schemeClr val="tx1"/>
              </a:solidFill>
            </a:rPr>
            <a:t>становленню майбутнього громадянина сучасного суспільства</a:t>
          </a:r>
          <a:endParaRPr lang="ru-RU" sz="2000" b="1" dirty="0">
            <a:solidFill>
              <a:schemeClr val="tx1"/>
            </a:solidFill>
          </a:endParaRPr>
        </a:p>
      </dgm:t>
    </dgm:pt>
    <dgm:pt modelId="{3514CF2C-00B4-4E3E-9698-A81F02F1A148}" type="parTrans" cxnId="{09032363-9A96-4C9E-AD4D-51372B037C8A}">
      <dgm:prSet/>
      <dgm:spPr/>
      <dgm:t>
        <a:bodyPr/>
        <a:lstStyle/>
        <a:p>
          <a:endParaRPr lang="ru-RU"/>
        </a:p>
      </dgm:t>
    </dgm:pt>
    <dgm:pt modelId="{34A1DE99-DD90-4CED-919B-4EDB22D44B6A}" type="sibTrans" cxnId="{09032363-9A96-4C9E-AD4D-51372B037C8A}">
      <dgm:prSet/>
      <dgm:spPr/>
      <dgm:t>
        <a:bodyPr/>
        <a:lstStyle/>
        <a:p>
          <a:endParaRPr lang="ru-RU"/>
        </a:p>
      </dgm:t>
    </dgm:pt>
    <dgm:pt modelId="{F14E800B-6C79-4437-8F6A-7173A62A53DE}" type="pres">
      <dgm:prSet presAssocID="{E9B77646-E92C-4BA3-8D57-7A2A7D0D7F6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F95978A-1DD7-4C62-B486-BF5F578B9911}" type="pres">
      <dgm:prSet presAssocID="{EF661B5A-2903-4569-8AE9-464E0FAC1677}" presName="node" presStyleLbl="node1" presStyleIdx="0" presStyleCnt="8" custScaleX="147300" custScaleY="112198" custRadScaleRad="94826" custRadScaleInc="-25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CC86D1-3AD6-4B43-B855-A5056963A370}" type="pres">
      <dgm:prSet presAssocID="{19B78D6A-F43A-4103-91D9-F9CABD18FD62}" presName="sibTrans" presStyleLbl="sibTrans2D1" presStyleIdx="0" presStyleCnt="8"/>
      <dgm:spPr/>
      <dgm:t>
        <a:bodyPr/>
        <a:lstStyle/>
        <a:p>
          <a:endParaRPr lang="ru-RU"/>
        </a:p>
      </dgm:t>
    </dgm:pt>
    <dgm:pt modelId="{D9411A48-AC41-4305-A983-7EA0C6580483}" type="pres">
      <dgm:prSet presAssocID="{19B78D6A-F43A-4103-91D9-F9CABD18FD62}" presName="connectorText" presStyleLbl="sibTrans2D1" presStyleIdx="0" presStyleCnt="8"/>
      <dgm:spPr/>
      <dgm:t>
        <a:bodyPr/>
        <a:lstStyle/>
        <a:p>
          <a:endParaRPr lang="ru-RU"/>
        </a:p>
      </dgm:t>
    </dgm:pt>
    <dgm:pt modelId="{6DC3DDD7-6A6E-4DC9-9B91-0F4C3DF60F96}" type="pres">
      <dgm:prSet presAssocID="{BAC72F0D-7444-4628-9693-832DBD7A085A}" presName="node" presStyleLbl="node1" presStyleIdx="1" presStyleCnt="8" custScaleX="155903" custScaleY="121688" custRadScaleRad="141316" custRadScaleInc="315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0079F9-2055-4A62-88D6-4F5AA16D048E}" type="pres">
      <dgm:prSet presAssocID="{11C43F43-2404-4EB8-9180-B4970116AAD8}" presName="sibTrans" presStyleLbl="sibTrans2D1" presStyleIdx="1" presStyleCnt="8"/>
      <dgm:spPr/>
      <dgm:t>
        <a:bodyPr/>
        <a:lstStyle/>
        <a:p>
          <a:endParaRPr lang="ru-RU"/>
        </a:p>
      </dgm:t>
    </dgm:pt>
    <dgm:pt modelId="{2792512C-3C44-4695-9C98-B499E330D308}" type="pres">
      <dgm:prSet presAssocID="{11C43F43-2404-4EB8-9180-B4970116AAD8}" presName="connectorText" presStyleLbl="sibTrans2D1" presStyleIdx="1" presStyleCnt="8"/>
      <dgm:spPr/>
      <dgm:t>
        <a:bodyPr/>
        <a:lstStyle/>
        <a:p>
          <a:endParaRPr lang="ru-RU"/>
        </a:p>
      </dgm:t>
    </dgm:pt>
    <dgm:pt modelId="{525A11B6-EED2-42A5-9786-793B81271921}" type="pres">
      <dgm:prSet presAssocID="{FEE7EE0A-3346-4D2F-AF9C-6A32B707987A}" presName="node" presStyleLbl="node1" presStyleIdx="2" presStyleCnt="8" custScaleX="145867" custScaleY="107038" custRadScaleRad="124326" custRadScaleInc="-10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E5E7BB-0728-4620-9361-CDF2C0488438}" type="pres">
      <dgm:prSet presAssocID="{4E7A0D75-77B7-46A9-AA5B-D346B442C063}" presName="sibTrans" presStyleLbl="sibTrans2D1" presStyleIdx="2" presStyleCnt="8"/>
      <dgm:spPr/>
      <dgm:t>
        <a:bodyPr/>
        <a:lstStyle/>
        <a:p>
          <a:endParaRPr lang="ru-RU"/>
        </a:p>
      </dgm:t>
    </dgm:pt>
    <dgm:pt modelId="{519EDC16-2D87-40AE-A3D3-D8E431F7143B}" type="pres">
      <dgm:prSet presAssocID="{4E7A0D75-77B7-46A9-AA5B-D346B442C063}" presName="connectorText" presStyleLbl="sibTrans2D1" presStyleIdx="2" presStyleCnt="8"/>
      <dgm:spPr/>
      <dgm:t>
        <a:bodyPr/>
        <a:lstStyle/>
        <a:p>
          <a:endParaRPr lang="ru-RU"/>
        </a:p>
      </dgm:t>
    </dgm:pt>
    <dgm:pt modelId="{00301725-BA8D-4CB3-87A2-E12319A03AE0}" type="pres">
      <dgm:prSet presAssocID="{183AC040-4928-48F4-ACA1-83FEA9CF6313}" presName="node" presStyleLbl="node1" presStyleIdx="3" presStyleCnt="8" custScaleX="146120" custScaleY="136898" custRadScaleRad="140663" custRadScaleInc="-410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A1CFC0-720E-422D-A80A-32B50719C80B}" type="pres">
      <dgm:prSet presAssocID="{CEAA6003-FBB0-4FDE-8E96-14A7D11DEEBA}" presName="sibTrans" presStyleLbl="sibTrans2D1" presStyleIdx="3" presStyleCnt="8"/>
      <dgm:spPr/>
      <dgm:t>
        <a:bodyPr/>
        <a:lstStyle/>
        <a:p>
          <a:endParaRPr lang="ru-RU"/>
        </a:p>
      </dgm:t>
    </dgm:pt>
    <dgm:pt modelId="{B9A744EB-F21A-402A-8DDC-6D9AC60A039F}" type="pres">
      <dgm:prSet presAssocID="{CEAA6003-FBB0-4FDE-8E96-14A7D11DEEBA}" presName="connectorText" presStyleLbl="sibTrans2D1" presStyleIdx="3" presStyleCnt="8"/>
      <dgm:spPr/>
      <dgm:t>
        <a:bodyPr/>
        <a:lstStyle/>
        <a:p>
          <a:endParaRPr lang="ru-RU"/>
        </a:p>
      </dgm:t>
    </dgm:pt>
    <dgm:pt modelId="{3CBAA93E-A75F-4107-96B3-897DEF6EF8F1}" type="pres">
      <dgm:prSet presAssocID="{9EF1CE4E-8A0D-40BE-9306-540129B1E358}" presName="node" presStyleLbl="node1" presStyleIdx="4" presStyleCnt="8" custScaleX="154662" custScaleY="142693" custRadScaleRad="85937" custRadScaleInc="-102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0049E8-5976-4469-B314-0801BA1875C4}" type="pres">
      <dgm:prSet presAssocID="{0A83C3DF-ECF5-47B2-A1C0-199D041BA0C0}" presName="sibTrans" presStyleLbl="sibTrans2D1" presStyleIdx="4" presStyleCnt="8"/>
      <dgm:spPr/>
      <dgm:t>
        <a:bodyPr/>
        <a:lstStyle/>
        <a:p>
          <a:endParaRPr lang="ru-RU"/>
        </a:p>
      </dgm:t>
    </dgm:pt>
    <dgm:pt modelId="{73770656-FA32-4C65-B0F5-C06150E71600}" type="pres">
      <dgm:prSet presAssocID="{0A83C3DF-ECF5-47B2-A1C0-199D041BA0C0}" presName="connectorText" presStyleLbl="sibTrans2D1" presStyleIdx="4" presStyleCnt="8"/>
      <dgm:spPr/>
      <dgm:t>
        <a:bodyPr/>
        <a:lstStyle/>
        <a:p>
          <a:endParaRPr lang="ru-RU"/>
        </a:p>
      </dgm:t>
    </dgm:pt>
    <dgm:pt modelId="{AF689910-9F4D-4707-9546-7F7787229AA6}" type="pres">
      <dgm:prSet presAssocID="{7B980CDE-3244-4418-965C-0385DC724728}" presName="node" presStyleLbl="node1" presStyleIdx="5" presStyleCnt="8" custScaleX="164213" custScaleY="146332" custRadScaleRad="139135" custRadScaleInc="359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025601-7CC2-49C7-91AC-44924803E0C8}" type="pres">
      <dgm:prSet presAssocID="{7105147A-7D5A-45E3-B4EF-C6E72C088EA5}" presName="sibTrans" presStyleLbl="sibTrans2D1" presStyleIdx="5" presStyleCnt="8"/>
      <dgm:spPr/>
      <dgm:t>
        <a:bodyPr/>
        <a:lstStyle/>
        <a:p>
          <a:endParaRPr lang="ru-RU"/>
        </a:p>
      </dgm:t>
    </dgm:pt>
    <dgm:pt modelId="{D7F3F873-9B2B-46D0-B5BF-67781D7E53AC}" type="pres">
      <dgm:prSet presAssocID="{7105147A-7D5A-45E3-B4EF-C6E72C088EA5}" presName="connectorText" presStyleLbl="sibTrans2D1" presStyleIdx="5" presStyleCnt="8"/>
      <dgm:spPr/>
      <dgm:t>
        <a:bodyPr/>
        <a:lstStyle/>
        <a:p>
          <a:endParaRPr lang="ru-RU"/>
        </a:p>
      </dgm:t>
    </dgm:pt>
    <dgm:pt modelId="{4719F0D5-9D9D-48D4-B2CE-6305AF7266E7}" type="pres">
      <dgm:prSet presAssocID="{2F7FDDF7-0C2D-4796-9EE1-19E6A1A09D4C}" presName="node" presStyleLbl="node1" presStyleIdx="6" presStyleCnt="8" custScaleX="154830" custScaleY="128027" custRadScaleRad="121802" custRadScaleInc="-82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4726E2-1073-405D-B78F-86756AE3779E}" type="pres">
      <dgm:prSet presAssocID="{92AA9C87-7918-49B1-969E-BEBE905EB06D}" presName="sibTrans" presStyleLbl="sibTrans2D1" presStyleIdx="6" presStyleCnt="8"/>
      <dgm:spPr/>
      <dgm:t>
        <a:bodyPr/>
        <a:lstStyle/>
        <a:p>
          <a:endParaRPr lang="ru-RU"/>
        </a:p>
      </dgm:t>
    </dgm:pt>
    <dgm:pt modelId="{195AAAFC-3A7A-4DB6-AA6B-E86A8C569285}" type="pres">
      <dgm:prSet presAssocID="{92AA9C87-7918-49B1-969E-BEBE905EB06D}" presName="connectorText" presStyleLbl="sibTrans2D1" presStyleIdx="6" presStyleCnt="8"/>
      <dgm:spPr/>
      <dgm:t>
        <a:bodyPr/>
        <a:lstStyle/>
        <a:p>
          <a:endParaRPr lang="ru-RU"/>
        </a:p>
      </dgm:t>
    </dgm:pt>
    <dgm:pt modelId="{6ED3A670-AE73-4709-A236-2E79995E9E18}" type="pres">
      <dgm:prSet presAssocID="{30BA8519-09BE-45F6-B4E1-FB1B33F1C508}" presName="node" presStyleLbl="node1" presStyleIdx="7" presStyleCnt="8" custScaleX="159461" custScaleY="136725" custRadScaleRad="135919" custRadScaleInc="-379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FB52AA-7E8E-44CD-81B0-B72DF120638A}" type="pres">
      <dgm:prSet presAssocID="{34A1DE99-DD90-4CED-919B-4EDB22D44B6A}" presName="sibTrans" presStyleLbl="sibTrans2D1" presStyleIdx="7" presStyleCnt="8"/>
      <dgm:spPr/>
      <dgm:t>
        <a:bodyPr/>
        <a:lstStyle/>
        <a:p>
          <a:endParaRPr lang="ru-RU"/>
        </a:p>
      </dgm:t>
    </dgm:pt>
    <dgm:pt modelId="{795D91A2-125B-4EC6-9FA0-CDFFCDE4D593}" type="pres">
      <dgm:prSet presAssocID="{34A1DE99-DD90-4CED-919B-4EDB22D44B6A}" presName="connectorText" presStyleLbl="sibTrans2D1" presStyleIdx="7" presStyleCnt="8"/>
      <dgm:spPr/>
      <dgm:t>
        <a:bodyPr/>
        <a:lstStyle/>
        <a:p>
          <a:endParaRPr lang="ru-RU"/>
        </a:p>
      </dgm:t>
    </dgm:pt>
  </dgm:ptLst>
  <dgm:cxnLst>
    <dgm:cxn modelId="{19359241-A28E-477D-8369-9AAFBB88398C}" type="presOf" srcId="{2F7FDDF7-0C2D-4796-9EE1-19E6A1A09D4C}" destId="{4719F0D5-9D9D-48D4-B2CE-6305AF7266E7}" srcOrd="0" destOrd="0" presId="urn:microsoft.com/office/officeart/2005/8/layout/cycle2"/>
    <dgm:cxn modelId="{8D507838-DF29-402F-B956-DC11FA63DA98}" type="presOf" srcId="{30BA8519-09BE-45F6-B4E1-FB1B33F1C508}" destId="{6ED3A670-AE73-4709-A236-2E79995E9E18}" srcOrd="0" destOrd="0" presId="urn:microsoft.com/office/officeart/2005/8/layout/cycle2"/>
    <dgm:cxn modelId="{09032363-9A96-4C9E-AD4D-51372B037C8A}" srcId="{E9B77646-E92C-4BA3-8D57-7A2A7D0D7F6A}" destId="{30BA8519-09BE-45F6-B4E1-FB1B33F1C508}" srcOrd="7" destOrd="0" parTransId="{3514CF2C-00B4-4E3E-9698-A81F02F1A148}" sibTransId="{34A1DE99-DD90-4CED-919B-4EDB22D44B6A}"/>
    <dgm:cxn modelId="{8B2AED58-C38C-4176-BADC-1106EE039666}" type="presOf" srcId="{19B78D6A-F43A-4103-91D9-F9CABD18FD62}" destId="{05CC86D1-3AD6-4B43-B855-A5056963A370}" srcOrd="0" destOrd="0" presId="urn:microsoft.com/office/officeart/2005/8/layout/cycle2"/>
    <dgm:cxn modelId="{DF396D25-AA0E-4D1C-8BAD-DAE0AA789620}" type="presOf" srcId="{92AA9C87-7918-49B1-969E-BEBE905EB06D}" destId="{2A4726E2-1073-405D-B78F-86756AE3779E}" srcOrd="0" destOrd="0" presId="urn:microsoft.com/office/officeart/2005/8/layout/cycle2"/>
    <dgm:cxn modelId="{4B70BF21-D70B-42DA-A632-BAF6789392B8}" type="presOf" srcId="{7105147A-7D5A-45E3-B4EF-C6E72C088EA5}" destId="{D7F3F873-9B2B-46D0-B5BF-67781D7E53AC}" srcOrd="1" destOrd="0" presId="urn:microsoft.com/office/officeart/2005/8/layout/cycle2"/>
    <dgm:cxn modelId="{7414B162-0C8A-4AFE-BA94-2DD29E695DB5}" type="presOf" srcId="{19B78D6A-F43A-4103-91D9-F9CABD18FD62}" destId="{D9411A48-AC41-4305-A983-7EA0C6580483}" srcOrd="1" destOrd="0" presId="urn:microsoft.com/office/officeart/2005/8/layout/cycle2"/>
    <dgm:cxn modelId="{1C3DD26F-F04D-4AAE-9D55-0B14E332F9F2}" type="presOf" srcId="{11C43F43-2404-4EB8-9180-B4970116AAD8}" destId="{C80079F9-2055-4A62-88D6-4F5AA16D048E}" srcOrd="0" destOrd="0" presId="urn:microsoft.com/office/officeart/2005/8/layout/cycle2"/>
    <dgm:cxn modelId="{F2624C19-7FF3-4D57-B604-FF4C18CE9253}" type="presOf" srcId="{9EF1CE4E-8A0D-40BE-9306-540129B1E358}" destId="{3CBAA93E-A75F-4107-96B3-897DEF6EF8F1}" srcOrd="0" destOrd="0" presId="urn:microsoft.com/office/officeart/2005/8/layout/cycle2"/>
    <dgm:cxn modelId="{D4BDAC85-258B-4585-87E7-F28F09A08C72}" type="presOf" srcId="{183AC040-4928-48F4-ACA1-83FEA9CF6313}" destId="{00301725-BA8D-4CB3-87A2-E12319A03AE0}" srcOrd="0" destOrd="0" presId="urn:microsoft.com/office/officeart/2005/8/layout/cycle2"/>
    <dgm:cxn modelId="{B7EBCDBC-25E7-4CEE-A0B6-87A544847662}" type="presOf" srcId="{11C43F43-2404-4EB8-9180-B4970116AAD8}" destId="{2792512C-3C44-4695-9C98-B499E330D308}" srcOrd="1" destOrd="0" presId="urn:microsoft.com/office/officeart/2005/8/layout/cycle2"/>
    <dgm:cxn modelId="{B57F94A9-34F8-4FE2-903B-CE44937DCFC3}" type="presOf" srcId="{E9B77646-E92C-4BA3-8D57-7A2A7D0D7F6A}" destId="{F14E800B-6C79-4437-8F6A-7173A62A53DE}" srcOrd="0" destOrd="0" presId="urn:microsoft.com/office/officeart/2005/8/layout/cycle2"/>
    <dgm:cxn modelId="{3C766289-0F25-4187-9B72-64C8D86E2EF1}" type="presOf" srcId="{92AA9C87-7918-49B1-969E-BEBE905EB06D}" destId="{195AAAFC-3A7A-4DB6-AA6B-E86A8C569285}" srcOrd="1" destOrd="0" presId="urn:microsoft.com/office/officeart/2005/8/layout/cycle2"/>
    <dgm:cxn modelId="{A206C870-5544-4A26-82D5-9A3E47E90EA7}" srcId="{E9B77646-E92C-4BA3-8D57-7A2A7D0D7F6A}" destId="{9EF1CE4E-8A0D-40BE-9306-540129B1E358}" srcOrd="4" destOrd="0" parTransId="{DC623A7F-0531-48A7-BA2B-94413075EAA5}" sibTransId="{0A83C3DF-ECF5-47B2-A1C0-199D041BA0C0}"/>
    <dgm:cxn modelId="{8D01CF7A-399F-48CB-9F9C-349928904F92}" srcId="{E9B77646-E92C-4BA3-8D57-7A2A7D0D7F6A}" destId="{2F7FDDF7-0C2D-4796-9EE1-19E6A1A09D4C}" srcOrd="6" destOrd="0" parTransId="{16653744-F377-4901-88A7-21E324C2C805}" sibTransId="{92AA9C87-7918-49B1-969E-BEBE905EB06D}"/>
    <dgm:cxn modelId="{84B568CC-59B2-4424-AD4B-1E6960E16095}" srcId="{E9B77646-E92C-4BA3-8D57-7A2A7D0D7F6A}" destId="{FEE7EE0A-3346-4D2F-AF9C-6A32B707987A}" srcOrd="2" destOrd="0" parTransId="{9A18FACF-229D-4E41-B4C9-38972E8C72C0}" sibTransId="{4E7A0D75-77B7-46A9-AA5B-D346B442C063}"/>
    <dgm:cxn modelId="{4C99E8A6-593E-45FB-95D3-E453F3370E4D}" type="presOf" srcId="{EF661B5A-2903-4569-8AE9-464E0FAC1677}" destId="{EF95978A-1DD7-4C62-B486-BF5F578B9911}" srcOrd="0" destOrd="0" presId="urn:microsoft.com/office/officeart/2005/8/layout/cycle2"/>
    <dgm:cxn modelId="{2D4226CC-77C7-48C0-B2B4-9AE662F3361A}" type="presOf" srcId="{34A1DE99-DD90-4CED-919B-4EDB22D44B6A}" destId="{2DFB52AA-7E8E-44CD-81B0-B72DF120638A}" srcOrd="0" destOrd="0" presId="urn:microsoft.com/office/officeart/2005/8/layout/cycle2"/>
    <dgm:cxn modelId="{A9906ECB-53D9-4FA4-ACEE-9DED24321447}" type="presOf" srcId="{7B980CDE-3244-4418-965C-0385DC724728}" destId="{AF689910-9F4D-4707-9546-7F7787229AA6}" srcOrd="0" destOrd="0" presId="urn:microsoft.com/office/officeart/2005/8/layout/cycle2"/>
    <dgm:cxn modelId="{E960F7BC-576D-4B75-8530-5DEC87FAE5E6}" type="presOf" srcId="{BAC72F0D-7444-4628-9693-832DBD7A085A}" destId="{6DC3DDD7-6A6E-4DC9-9B91-0F4C3DF60F96}" srcOrd="0" destOrd="0" presId="urn:microsoft.com/office/officeart/2005/8/layout/cycle2"/>
    <dgm:cxn modelId="{F15C225F-DC1C-4A8B-8EF3-FFBF758FAE88}" srcId="{E9B77646-E92C-4BA3-8D57-7A2A7D0D7F6A}" destId="{183AC040-4928-48F4-ACA1-83FEA9CF6313}" srcOrd="3" destOrd="0" parTransId="{B2572F37-3ABD-4A6D-A078-5A0C5E2825D8}" sibTransId="{CEAA6003-FBB0-4FDE-8E96-14A7D11DEEBA}"/>
    <dgm:cxn modelId="{215BAC7F-6141-4462-8F5E-C4251AAC1395}" srcId="{E9B77646-E92C-4BA3-8D57-7A2A7D0D7F6A}" destId="{7B980CDE-3244-4418-965C-0385DC724728}" srcOrd="5" destOrd="0" parTransId="{4A433DA4-376C-42C1-A25D-9A0252F3F4D7}" sibTransId="{7105147A-7D5A-45E3-B4EF-C6E72C088EA5}"/>
    <dgm:cxn modelId="{80E2951E-3957-4318-A29D-0C0B2D784A16}" type="presOf" srcId="{4E7A0D75-77B7-46A9-AA5B-D346B442C063}" destId="{519EDC16-2D87-40AE-A3D3-D8E431F7143B}" srcOrd="1" destOrd="0" presId="urn:microsoft.com/office/officeart/2005/8/layout/cycle2"/>
    <dgm:cxn modelId="{A4988803-6DE8-4F74-9FEA-0918486E8B55}" type="presOf" srcId="{0A83C3DF-ECF5-47B2-A1C0-199D041BA0C0}" destId="{300049E8-5976-4469-B314-0801BA1875C4}" srcOrd="0" destOrd="0" presId="urn:microsoft.com/office/officeart/2005/8/layout/cycle2"/>
    <dgm:cxn modelId="{965101E7-BB57-4B82-9740-F6A74A295132}" type="presOf" srcId="{FEE7EE0A-3346-4D2F-AF9C-6A32B707987A}" destId="{525A11B6-EED2-42A5-9786-793B81271921}" srcOrd="0" destOrd="0" presId="urn:microsoft.com/office/officeart/2005/8/layout/cycle2"/>
    <dgm:cxn modelId="{FF231D23-83FF-4D64-BB8F-DE34EDD28472}" type="presOf" srcId="{CEAA6003-FBB0-4FDE-8E96-14A7D11DEEBA}" destId="{B9A744EB-F21A-402A-8DDC-6D9AC60A039F}" srcOrd="1" destOrd="0" presId="urn:microsoft.com/office/officeart/2005/8/layout/cycle2"/>
    <dgm:cxn modelId="{706CC1CF-2A5E-4138-8AE6-24F6BC67BC9F}" type="presOf" srcId="{4E7A0D75-77B7-46A9-AA5B-D346B442C063}" destId="{92E5E7BB-0728-4620-9361-CDF2C0488438}" srcOrd="0" destOrd="0" presId="urn:microsoft.com/office/officeart/2005/8/layout/cycle2"/>
    <dgm:cxn modelId="{6EC0C075-BE4F-45C1-8E1D-C38316D30EC1}" type="presOf" srcId="{CEAA6003-FBB0-4FDE-8E96-14A7D11DEEBA}" destId="{DBA1CFC0-720E-422D-A80A-32B50719C80B}" srcOrd="0" destOrd="0" presId="urn:microsoft.com/office/officeart/2005/8/layout/cycle2"/>
    <dgm:cxn modelId="{0CB7EABD-9065-4756-A2A1-3114263F6207}" srcId="{E9B77646-E92C-4BA3-8D57-7A2A7D0D7F6A}" destId="{EF661B5A-2903-4569-8AE9-464E0FAC1677}" srcOrd="0" destOrd="0" parTransId="{C8B6E257-F901-4509-B467-2797FDD7A729}" sibTransId="{19B78D6A-F43A-4103-91D9-F9CABD18FD62}"/>
    <dgm:cxn modelId="{A466E809-9406-4A53-A16C-D61B869E73F3}" type="presOf" srcId="{7105147A-7D5A-45E3-B4EF-C6E72C088EA5}" destId="{C1025601-7CC2-49C7-91AC-44924803E0C8}" srcOrd="0" destOrd="0" presId="urn:microsoft.com/office/officeart/2005/8/layout/cycle2"/>
    <dgm:cxn modelId="{6068EF63-0750-4D6F-83CC-3DD447326544}" type="presOf" srcId="{0A83C3DF-ECF5-47B2-A1C0-199D041BA0C0}" destId="{73770656-FA32-4C65-B0F5-C06150E71600}" srcOrd="1" destOrd="0" presId="urn:microsoft.com/office/officeart/2005/8/layout/cycle2"/>
    <dgm:cxn modelId="{E9EC9257-CFA6-4F9C-9850-E7D0821F4F9C}" srcId="{E9B77646-E92C-4BA3-8D57-7A2A7D0D7F6A}" destId="{BAC72F0D-7444-4628-9693-832DBD7A085A}" srcOrd="1" destOrd="0" parTransId="{4742F341-80F5-475D-8FC4-1BAD24752310}" sibTransId="{11C43F43-2404-4EB8-9180-B4970116AAD8}"/>
    <dgm:cxn modelId="{E3185A02-7B6A-4794-9A2C-AE07578F143D}" type="presOf" srcId="{34A1DE99-DD90-4CED-919B-4EDB22D44B6A}" destId="{795D91A2-125B-4EC6-9FA0-CDFFCDE4D593}" srcOrd="1" destOrd="0" presId="urn:microsoft.com/office/officeart/2005/8/layout/cycle2"/>
    <dgm:cxn modelId="{A4E15A30-A90B-4800-9FC0-FD979B187D07}" type="presParOf" srcId="{F14E800B-6C79-4437-8F6A-7173A62A53DE}" destId="{EF95978A-1DD7-4C62-B486-BF5F578B9911}" srcOrd="0" destOrd="0" presId="urn:microsoft.com/office/officeart/2005/8/layout/cycle2"/>
    <dgm:cxn modelId="{F79EAF6F-1345-4145-8DFA-DB662E4B0F8B}" type="presParOf" srcId="{F14E800B-6C79-4437-8F6A-7173A62A53DE}" destId="{05CC86D1-3AD6-4B43-B855-A5056963A370}" srcOrd="1" destOrd="0" presId="urn:microsoft.com/office/officeart/2005/8/layout/cycle2"/>
    <dgm:cxn modelId="{263FFFCE-C110-47F6-AE20-802E468F3AE3}" type="presParOf" srcId="{05CC86D1-3AD6-4B43-B855-A5056963A370}" destId="{D9411A48-AC41-4305-A983-7EA0C6580483}" srcOrd="0" destOrd="0" presId="urn:microsoft.com/office/officeart/2005/8/layout/cycle2"/>
    <dgm:cxn modelId="{751129C8-2F05-422B-9B7E-4CF62EE05A4E}" type="presParOf" srcId="{F14E800B-6C79-4437-8F6A-7173A62A53DE}" destId="{6DC3DDD7-6A6E-4DC9-9B91-0F4C3DF60F96}" srcOrd="2" destOrd="0" presId="urn:microsoft.com/office/officeart/2005/8/layout/cycle2"/>
    <dgm:cxn modelId="{E97C3825-F9B5-4B40-8640-B4D461CE7F15}" type="presParOf" srcId="{F14E800B-6C79-4437-8F6A-7173A62A53DE}" destId="{C80079F9-2055-4A62-88D6-4F5AA16D048E}" srcOrd="3" destOrd="0" presId="urn:microsoft.com/office/officeart/2005/8/layout/cycle2"/>
    <dgm:cxn modelId="{13632104-8634-4E61-9BC1-894D5427D496}" type="presParOf" srcId="{C80079F9-2055-4A62-88D6-4F5AA16D048E}" destId="{2792512C-3C44-4695-9C98-B499E330D308}" srcOrd="0" destOrd="0" presId="urn:microsoft.com/office/officeart/2005/8/layout/cycle2"/>
    <dgm:cxn modelId="{294B580D-272C-44B1-919F-4714868DCF99}" type="presParOf" srcId="{F14E800B-6C79-4437-8F6A-7173A62A53DE}" destId="{525A11B6-EED2-42A5-9786-793B81271921}" srcOrd="4" destOrd="0" presId="urn:microsoft.com/office/officeart/2005/8/layout/cycle2"/>
    <dgm:cxn modelId="{A2DF87F4-A868-4434-8D2C-87CC863BD939}" type="presParOf" srcId="{F14E800B-6C79-4437-8F6A-7173A62A53DE}" destId="{92E5E7BB-0728-4620-9361-CDF2C0488438}" srcOrd="5" destOrd="0" presId="urn:microsoft.com/office/officeart/2005/8/layout/cycle2"/>
    <dgm:cxn modelId="{C9E002EB-6AA2-4599-B9FC-31EB8004062D}" type="presParOf" srcId="{92E5E7BB-0728-4620-9361-CDF2C0488438}" destId="{519EDC16-2D87-40AE-A3D3-D8E431F7143B}" srcOrd="0" destOrd="0" presId="urn:microsoft.com/office/officeart/2005/8/layout/cycle2"/>
    <dgm:cxn modelId="{E506224F-4F32-431D-B7B2-CECFBB6B957D}" type="presParOf" srcId="{F14E800B-6C79-4437-8F6A-7173A62A53DE}" destId="{00301725-BA8D-4CB3-87A2-E12319A03AE0}" srcOrd="6" destOrd="0" presId="urn:microsoft.com/office/officeart/2005/8/layout/cycle2"/>
    <dgm:cxn modelId="{68FF6735-43C4-4A04-8686-6BCA3AAAD2AD}" type="presParOf" srcId="{F14E800B-6C79-4437-8F6A-7173A62A53DE}" destId="{DBA1CFC0-720E-422D-A80A-32B50719C80B}" srcOrd="7" destOrd="0" presId="urn:microsoft.com/office/officeart/2005/8/layout/cycle2"/>
    <dgm:cxn modelId="{F63F669A-AC23-4018-A590-4973E026E855}" type="presParOf" srcId="{DBA1CFC0-720E-422D-A80A-32B50719C80B}" destId="{B9A744EB-F21A-402A-8DDC-6D9AC60A039F}" srcOrd="0" destOrd="0" presId="urn:microsoft.com/office/officeart/2005/8/layout/cycle2"/>
    <dgm:cxn modelId="{D258270B-7A76-42C0-AEB9-C341B3D180BD}" type="presParOf" srcId="{F14E800B-6C79-4437-8F6A-7173A62A53DE}" destId="{3CBAA93E-A75F-4107-96B3-897DEF6EF8F1}" srcOrd="8" destOrd="0" presId="urn:microsoft.com/office/officeart/2005/8/layout/cycle2"/>
    <dgm:cxn modelId="{AA25A5BF-B15B-4DB1-92EC-9190F35BD2F7}" type="presParOf" srcId="{F14E800B-6C79-4437-8F6A-7173A62A53DE}" destId="{300049E8-5976-4469-B314-0801BA1875C4}" srcOrd="9" destOrd="0" presId="urn:microsoft.com/office/officeart/2005/8/layout/cycle2"/>
    <dgm:cxn modelId="{F95274C7-9F9B-4117-8B07-AD25A335BE80}" type="presParOf" srcId="{300049E8-5976-4469-B314-0801BA1875C4}" destId="{73770656-FA32-4C65-B0F5-C06150E71600}" srcOrd="0" destOrd="0" presId="urn:microsoft.com/office/officeart/2005/8/layout/cycle2"/>
    <dgm:cxn modelId="{C2057D2A-4E19-4259-96CF-4C7F87224BB5}" type="presParOf" srcId="{F14E800B-6C79-4437-8F6A-7173A62A53DE}" destId="{AF689910-9F4D-4707-9546-7F7787229AA6}" srcOrd="10" destOrd="0" presId="urn:microsoft.com/office/officeart/2005/8/layout/cycle2"/>
    <dgm:cxn modelId="{E2E4933F-52FE-48E4-9DD4-1CC6A78F26F2}" type="presParOf" srcId="{F14E800B-6C79-4437-8F6A-7173A62A53DE}" destId="{C1025601-7CC2-49C7-91AC-44924803E0C8}" srcOrd="11" destOrd="0" presId="urn:microsoft.com/office/officeart/2005/8/layout/cycle2"/>
    <dgm:cxn modelId="{91E7213D-E366-41D9-95D1-92DD84C79AB4}" type="presParOf" srcId="{C1025601-7CC2-49C7-91AC-44924803E0C8}" destId="{D7F3F873-9B2B-46D0-B5BF-67781D7E53AC}" srcOrd="0" destOrd="0" presId="urn:microsoft.com/office/officeart/2005/8/layout/cycle2"/>
    <dgm:cxn modelId="{878ADEB1-0826-4F97-9A6A-3E1C65D62CAE}" type="presParOf" srcId="{F14E800B-6C79-4437-8F6A-7173A62A53DE}" destId="{4719F0D5-9D9D-48D4-B2CE-6305AF7266E7}" srcOrd="12" destOrd="0" presId="urn:microsoft.com/office/officeart/2005/8/layout/cycle2"/>
    <dgm:cxn modelId="{DFF92B72-1809-434B-B8E1-19E3995F9280}" type="presParOf" srcId="{F14E800B-6C79-4437-8F6A-7173A62A53DE}" destId="{2A4726E2-1073-405D-B78F-86756AE3779E}" srcOrd="13" destOrd="0" presId="urn:microsoft.com/office/officeart/2005/8/layout/cycle2"/>
    <dgm:cxn modelId="{A04B28F6-5D9E-4764-B4F9-5CD4E6F17C12}" type="presParOf" srcId="{2A4726E2-1073-405D-B78F-86756AE3779E}" destId="{195AAAFC-3A7A-4DB6-AA6B-E86A8C569285}" srcOrd="0" destOrd="0" presId="urn:microsoft.com/office/officeart/2005/8/layout/cycle2"/>
    <dgm:cxn modelId="{1A2D9585-19C2-4C2F-AAC1-535CAD2DAC39}" type="presParOf" srcId="{F14E800B-6C79-4437-8F6A-7173A62A53DE}" destId="{6ED3A670-AE73-4709-A236-2E79995E9E18}" srcOrd="14" destOrd="0" presId="urn:microsoft.com/office/officeart/2005/8/layout/cycle2"/>
    <dgm:cxn modelId="{8EBDD432-46F2-429E-9190-16E73D77D1EA}" type="presParOf" srcId="{F14E800B-6C79-4437-8F6A-7173A62A53DE}" destId="{2DFB52AA-7E8E-44CD-81B0-B72DF120638A}" srcOrd="15" destOrd="0" presId="urn:microsoft.com/office/officeart/2005/8/layout/cycle2"/>
    <dgm:cxn modelId="{B5A83433-EF0C-40D9-974B-5D7219CFE21B}" type="presParOf" srcId="{2DFB52AA-7E8E-44CD-81B0-B72DF120638A}" destId="{795D91A2-125B-4EC6-9FA0-CDFFCDE4D593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AD4429-FE66-4115-8378-C032BDE4CF0E}">
      <dsp:nvSpPr>
        <dsp:cNvPr id="0" name=""/>
        <dsp:cNvSpPr/>
      </dsp:nvSpPr>
      <dsp:spPr>
        <a:xfrm>
          <a:off x="-152331" y="0"/>
          <a:ext cx="5505869" cy="489654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508DC2-7C53-4867-9220-F19245D9EC24}">
      <dsp:nvSpPr>
        <dsp:cNvPr id="0" name=""/>
        <dsp:cNvSpPr/>
      </dsp:nvSpPr>
      <dsp:spPr>
        <a:xfrm>
          <a:off x="2600603" y="0"/>
          <a:ext cx="6264696" cy="48965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smtClean="0"/>
            <a:t>освіта</a:t>
          </a:r>
          <a:endParaRPr lang="ru-RU" sz="2800" kern="1200"/>
        </a:p>
      </dsp:txBody>
      <dsp:txXfrm>
        <a:off x="2600603" y="0"/>
        <a:ext cx="3132348" cy="783447"/>
      </dsp:txXfrm>
    </dsp:sp>
    <dsp:sp modelId="{D9D49874-B270-42C1-848B-A2D189816B23}">
      <dsp:nvSpPr>
        <dsp:cNvPr id="0" name=""/>
        <dsp:cNvSpPr/>
      </dsp:nvSpPr>
      <dsp:spPr>
        <a:xfrm>
          <a:off x="666468" y="783447"/>
          <a:ext cx="3868269" cy="386826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36FAE4-6A5D-4084-8A0D-E9EF015BAA61}">
      <dsp:nvSpPr>
        <dsp:cNvPr id="0" name=""/>
        <dsp:cNvSpPr/>
      </dsp:nvSpPr>
      <dsp:spPr>
        <a:xfrm>
          <a:off x="2600603" y="783447"/>
          <a:ext cx="6264696" cy="386826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спеціальність</a:t>
          </a:r>
          <a:endParaRPr lang="ru-RU" sz="2800" kern="1200" dirty="0"/>
        </a:p>
      </dsp:txBody>
      <dsp:txXfrm>
        <a:off x="2600603" y="783447"/>
        <a:ext cx="3132348" cy="783447"/>
      </dsp:txXfrm>
    </dsp:sp>
    <dsp:sp modelId="{72DD43B5-E460-4E34-BA7C-F0A837102848}">
      <dsp:nvSpPr>
        <dsp:cNvPr id="0" name=""/>
        <dsp:cNvSpPr/>
      </dsp:nvSpPr>
      <dsp:spPr>
        <a:xfrm>
          <a:off x="1180605" y="1566894"/>
          <a:ext cx="2839995" cy="283999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63DD21-8D61-44B2-8491-9CDDE153891E}">
      <dsp:nvSpPr>
        <dsp:cNvPr id="0" name=""/>
        <dsp:cNvSpPr/>
      </dsp:nvSpPr>
      <dsp:spPr>
        <a:xfrm>
          <a:off x="2600603" y="1566894"/>
          <a:ext cx="6264696" cy="28399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smtClean="0"/>
            <a:t>Педагогічний стаж</a:t>
          </a:r>
          <a:endParaRPr lang="ru-RU" sz="2800" kern="1200"/>
        </a:p>
      </dsp:txBody>
      <dsp:txXfrm>
        <a:off x="2600603" y="1566894"/>
        <a:ext cx="3132348" cy="783447"/>
      </dsp:txXfrm>
    </dsp:sp>
    <dsp:sp modelId="{AFC06BED-FE85-4EA9-AB9A-31A47A1EFCC0}">
      <dsp:nvSpPr>
        <dsp:cNvPr id="0" name=""/>
        <dsp:cNvSpPr/>
      </dsp:nvSpPr>
      <dsp:spPr>
        <a:xfrm>
          <a:off x="1694742" y="2350341"/>
          <a:ext cx="1811721" cy="181172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279C7A-2A22-4CC2-9CB7-B9D1D969E3CA}">
      <dsp:nvSpPr>
        <dsp:cNvPr id="0" name=""/>
        <dsp:cNvSpPr/>
      </dsp:nvSpPr>
      <dsp:spPr>
        <a:xfrm>
          <a:off x="2600603" y="2376266"/>
          <a:ext cx="6264696" cy="18117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спеціаліст</a:t>
          </a:r>
          <a:endParaRPr lang="ru-RU" sz="2800" kern="1200" dirty="0"/>
        </a:p>
      </dsp:txBody>
      <dsp:txXfrm>
        <a:off x="2600603" y="2376266"/>
        <a:ext cx="3132348" cy="783447"/>
      </dsp:txXfrm>
    </dsp:sp>
    <dsp:sp modelId="{8573DF48-DB10-4AF0-8B05-AE2C8B968CBC}">
      <dsp:nvSpPr>
        <dsp:cNvPr id="0" name=""/>
        <dsp:cNvSpPr/>
      </dsp:nvSpPr>
      <dsp:spPr>
        <a:xfrm>
          <a:off x="2208879" y="3133788"/>
          <a:ext cx="783447" cy="783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DE4DFD-2421-4AF2-AF43-C01BA77E2FD3}">
      <dsp:nvSpPr>
        <dsp:cNvPr id="0" name=""/>
        <dsp:cNvSpPr/>
      </dsp:nvSpPr>
      <dsp:spPr>
        <a:xfrm>
          <a:off x="2600603" y="3133788"/>
          <a:ext cx="6264696" cy="783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smtClean="0"/>
            <a:t>Місце роботи</a:t>
          </a:r>
          <a:endParaRPr lang="ru-RU" sz="2800" kern="1200"/>
        </a:p>
      </dsp:txBody>
      <dsp:txXfrm>
        <a:off x="2600603" y="3133788"/>
        <a:ext cx="3132348" cy="783447"/>
      </dsp:txXfrm>
    </dsp:sp>
    <dsp:sp modelId="{94F96D38-CF30-44B1-89A1-4BBD3ADDE331}">
      <dsp:nvSpPr>
        <dsp:cNvPr id="0" name=""/>
        <dsp:cNvSpPr/>
      </dsp:nvSpPr>
      <dsp:spPr>
        <a:xfrm>
          <a:off x="5732951" y="0"/>
          <a:ext cx="3132348" cy="7834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ctr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err="1" smtClean="0"/>
            <a:t>Балтське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педагогічне</a:t>
          </a:r>
          <a:r>
            <a:rPr lang="ru-RU" sz="2000" b="1" kern="1200" dirty="0" smtClean="0"/>
            <a:t> училище </a:t>
          </a:r>
          <a:endParaRPr lang="ru-RU" sz="2000" b="1" kern="1200" dirty="0"/>
        </a:p>
        <a:p>
          <a:pPr marL="228600" lvl="1" indent="-228600" algn="ctr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/>
            <a:t>1990 рік</a:t>
          </a:r>
          <a:endParaRPr lang="ru-RU" sz="2000" b="1" kern="1200" dirty="0"/>
        </a:p>
      </dsp:txBody>
      <dsp:txXfrm>
        <a:off x="5732951" y="0"/>
        <a:ext cx="3132348" cy="783447"/>
      </dsp:txXfrm>
    </dsp:sp>
    <dsp:sp modelId="{E3971E12-8CC1-4439-8DCF-E4FB0FED70FE}">
      <dsp:nvSpPr>
        <dsp:cNvPr id="0" name=""/>
        <dsp:cNvSpPr/>
      </dsp:nvSpPr>
      <dsp:spPr>
        <a:xfrm>
          <a:off x="5732951" y="783447"/>
          <a:ext cx="3132348" cy="7834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ctr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/>
            <a:t>вчитель початкових класів</a:t>
          </a:r>
          <a:endParaRPr lang="ru-RU" sz="2000" b="1" kern="1200" dirty="0"/>
        </a:p>
      </dsp:txBody>
      <dsp:txXfrm>
        <a:off x="5732951" y="783447"/>
        <a:ext cx="3132348" cy="783447"/>
      </dsp:txXfrm>
    </dsp:sp>
    <dsp:sp modelId="{32650182-CA0F-41F3-A7BD-F200938E6E9D}">
      <dsp:nvSpPr>
        <dsp:cNvPr id="0" name=""/>
        <dsp:cNvSpPr/>
      </dsp:nvSpPr>
      <dsp:spPr>
        <a:xfrm>
          <a:off x="5732951" y="1566894"/>
          <a:ext cx="3132348" cy="7834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ctr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/>
            <a:t>25 років</a:t>
          </a:r>
          <a:endParaRPr lang="ru-RU" sz="2000" b="1" kern="1200" dirty="0"/>
        </a:p>
      </dsp:txBody>
      <dsp:txXfrm>
        <a:off x="5732951" y="1566894"/>
        <a:ext cx="3132348" cy="783447"/>
      </dsp:txXfrm>
    </dsp:sp>
    <dsp:sp modelId="{258CE31F-4490-46F5-B4C1-1DD1890C831F}">
      <dsp:nvSpPr>
        <dsp:cNvPr id="0" name=""/>
        <dsp:cNvSpPr/>
      </dsp:nvSpPr>
      <dsp:spPr>
        <a:xfrm>
          <a:off x="5732951" y="3133788"/>
          <a:ext cx="3132348" cy="78344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ctr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НВК ЗОШ  І-</a:t>
          </a:r>
          <a:r>
            <a:rPr lang="uk-UA" sz="2000" b="1" kern="1200" dirty="0" smtClean="0"/>
            <a:t>ІІІ</a:t>
          </a:r>
          <a:r>
            <a:rPr lang="ru-RU" sz="2000" b="1" kern="1200" dirty="0" err="1" smtClean="0"/>
            <a:t>ст.гімназія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с.Долинське</a:t>
          </a:r>
          <a:r>
            <a:rPr lang="ru-RU" sz="2000" b="1" kern="1200" dirty="0" smtClean="0"/>
            <a:t>(</a:t>
          </a:r>
          <a:r>
            <a:rPr lang="ru-RU" sz="2000" b="1" kern="1200" dirty="0" err="1" smtClean="0"/>
            <a:t>філія</a:t>
          </a:r>
          <a:r>
            <a:rPr lang="ru-RU" sz="2000" kern="1200" dirty="0" smtClean="0"/>
            <a:t>)</a:t>
          </a:r>
          <a:endParaRPr lang="ru-RU" sz="2000" kern="1200" dirty="0"/>
        </a:p>
      </dsp:txBody>
      <dsp:txXfrm>
        <a:off x="5732951" y="3133788"/>
        <a:ext cx="3132348" cy="7834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49EA68-A79A-4774-A9B2-C1D256561DF2}">
      <dsp:nvSpPr>
        <dsp:cNvPr id="0" name=""/>
        <dsp:cNvSpPr/>
      </dsp:nvSpPr>
      <dsp:spPr>
        <a:xfrm>
          <a:off x="1814" y="0"/>
          <a:ext cx="2822657" cy="511256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1. </a:t>
          </a:r>
          <a:r>
            <a:rPr lang="ru-RU" sz="2400" b="1" kern="1200" dirty="0" err="1" smtClean="0">
              <a:solidFill>
                <a:schemeClr val="tx1"/>
              </a:solidFill>
            </a:rPr>
            <a:t>Кожній</a:t>
          </a:r>
          <a:r>
            <a:rPr lang="ru-RU" sz="2400" b="1" kern="1200" dirty="0" smtClean="0">
              <a:solidFill>
                <a:schemeClr val="tx1"/>
              </a:solidFill>
            </a:rPr>
            <a:t> </a:t>
          </a:r>
          <a:r>
            <a:rPr lang="ru-RU" sz="2400" b="1" kern="1200" dirty="0" err="1" smtClean="0">
              <a:solidFill>
                <a:schemeClr val="tx1"/>
              </a:solidFill>
            </a:rPr>
            <a:t>дитині</a:t>
          </a:r>
          <a:r>
            <a:rPr lang="ru-RU" sz="2400" b="1" kern="1200" dirty="0" smtClean="0">
              <a:solidFill>
                <a:schemeClr val="tx1"/>
              </a:solidFill>
            </a:rPr>
            <a:t>, </a:t>
          </a:r>
          <a:r>
            <a:rPr lang="ru-RU" sz="2400" b="1" kern="1200" dirty="0" err="1" smtClean="0">
              <a:solidFill>
                <a:schemeClr val="tx1"/>
              </a:solidFill>
            </a:rPr>
            <a:t>навіть</a:t>
          </a:r>
          <a:r>
            <a:rPr lang="ru-RU" sz="2400" b="1" kern="1200" dirty="0" smtClean="0">
              <a:solidFill>
                <a:schemeClr val="tx1"/>
              </a:solidFill>
            </a:rPr>
            <a:t> </a:t>
          </a:r>
          <a:r>
            <a:rPr lang="ru-RU" sz="2400" b="1" kern="1200" dirty="0" err="1" smtClean="0">
              <a:solidFill>
                <a:schemeClr val="tx1"/>
              </a:solidFill>
            </a:rPr>
            <a:t>найслабшій</a:t>
          </a:r>
          <a:r>
            <a:rPr lang="ru-RU" sz="2400" b="1" kern="1200" dirty="0" smtClean="0">
              <a:solidFill>
                <a:schemeClr val="tx1"/>
              </a:solidFill>
            </a:rPr>
            <a:t>, </a:t>
          </a:r>
          <a:r>
            <a:rPr lang="ru-RU" sz="2400" b="1" kern="1200" dirty="0" err="1" smtClean="0">
              <a:solidFill>
                <a:schemeClr val="tx1"/>
              </a:solidFill>
            </a:rPr>
            <a:t>дати</a:t>
          </a:r>
          <a:r>
            <a:rPr lang="ru-RU" sz="2400" b="1" kern="1200" dirty="0" smtClean="0">
              <a:solidFill>
                <a:schemeClr val="tx1"/>
              </a:solidFill>
            </a:rPr>
            <a:t> </a:t>
          </a:r>
          <a:r>
            <a:rPr lang="ru-RU" sz="2400" b="1" kern="1200" dirty="0" err="1" smtClean="0">
              <a:solidFill>
                <a:schemeClr val="tx1"/>
              </a:solidFill>
            </a:rPr>
            <a:t>міцні</a:t>
          </a:r>
          <a:r>
            <a:rPr lang="ru-RU" sz="2400" b="1" kern="1200" dirty="0" smtClean="0">
              <a:solidFill>
                <a:schemeClr val="tx1"/>
              </a:solidFill>
            </a:rPr>
            <a:t> </a:t>
          </a:r>
          <a:r>
            <a:rPr lang="ru-RU" sz="2400" b="1" kern="1200" dirty="0" err="1" smtClean="0">
              <a:solidFill>
                <a:schemeClr val="tx1"/>
              </a:solidFill>
            </a:rPr>
            <a:t>знання</a:t>
          </a:r>
          <a:r>
            <a:rPr lang="ru-RU" sz="2400" b="1" kern="1200" dirty="0" smtClean="0">
              <a:solidFill>
                <a:schemeClr val="tx1"/>
              </a:solidFill>
            </a:rPr>
            <a:t>.</a:t>
          </a:r>
          <a:endParaRPr lang="ru-RU" sz="2400" b="1" kern="1200" dirty="0">
            <a:solidFill>
              <a:schemeClr val="tx1"/>
            </a:solidFill>
          </a:endParaRPr>
        </a:p>
      </dsp:txBody>
      <dsp:txXfrm>
        <a:off x="1814" y="2045027"/>
        <a:ext cx="2822657" cy="2045027"/>
      </dsp:txXfrm>
    </dsp:sp>
    <dsp:sp modelId="{B5A14A6E-BAE1-49C7-BDFC-A584ADFA4A42}">
      <dsp:nvSpPr>
        <dsp:cNvPr id="0" name=""/>
        <dsp:cNvSpPr/>
      </dsp:nvSpPr>
      <dsp:spPr>
        <a:xfrm>
          <a:off x="561900" y="306754"/>
          <a:ext cx="1702485" cy="1702485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ACAF6A-3896-44E1-8121-CB803B6068D3}">
      <dsp:nvSpPr>
        <dsp:cNvPr id="0" name=""/>
        <dsp:cNvSpPr/>
      </dsp:nvSpPr>
      <dsp:spPr>
        <a:xfrm>
          <a:off x="2909151" y="0"/>
          <a:ext cx="2822657" cy="5112568"/>
        </a:xfrm>
        <a:prstGeom prst="roundRect">
          <a:avLst>
            <a:gd name="adj" fmla="val 10000"/>
          </a:avLst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2. У </a:t>
          </a:r>
          <a:r>
            <a:rPr lang="ru-RU" sz="2400" b="1" kern="1200" dirty="0" err="1" smtClean="0">
              <a:solidFill>
                <a:schemeClr val="tx1"/>
              </a:solidFill>
            </a:rPr>
            <a:t>кожній</a:t>
          </a:r>
          <a:r>
            <a:rPr lang="ru-RU" sz="2400" b="1" kern="1200" dirty="0" smtClean="0">
              <a:solidFill>
                <a:schemeClr val="tx1"/>
              </a:solidFill>
            </a:rPr>
            <a:t> </a:t>
          </a:r>
          <a:r>
            <a:rPr lang="ru-RU" sz="2400" b="1" kern="1200" dirty="0" err="1" smtClean="0">
              <a:solidFill>
                <a:schemeClr val="tx1"/>
              </a:solidFill>
            </a:rPr>
            <a:t>дитині</a:t>
          </a:r>
          <a:r>
            <a:rPr lang="ru-RU" sz="2400" b="1" kern="1200" dirty="0" smtClean="0">
              <a:solidFill>
                <a:schemeClr val="tx1"/>
              </a:solidFill>
            </a:rPr>
            <a:t> </a:t>
          </a:r>
          <a:r>
            <a:rPr lang="ru-RU" sz="2400" b="1" kern="1200" dirty="0" err="1" smtClean="0">
              <a:solidFill>
                <a:schemeClr val="tx1"/>
              </a:solidFill>
            </a:rPr>
            <a:t>бачити</a:t>
          </a:r>
          <a:r>
            <a:rPr lang="ru-RU" sz="2400" b="1" kern="1200" dirty="0" smtClean="0">
              <a:solidFill>
                <a:schemeClr val="tx1"/>
              </a:solidFill>
            </a:rPr>
            <a:t> </a:t>
          </a:r>
          <a:r>
            <a:rPr lang="ru-RU" sz="2400" b="1" kern="1200" dirty="0" err="1" smtClean="0">
              <a:solidFill>
                <a:schemeClr val="tx1"/>
              </a:solidFill>
            </a:rPr>
            <a:t>неповторну</a:t>
          </a:r>
          <a:r>
            <a:rPr lang="ru-RU" sz="2400" b="1" kern="1200" dirty="0" smtClean="0">
              <a:solidFill>
                <a:schemeClr val="tx1"/>
              </a:solidFill>
            </a:rPr>
            <a:t> </a:t>
          </a:r>
          <a:r>
            <a:rPr lang="ru-RU" sz="2400" b="1" kern="1200" dirty="0" err="1" smtClean="0">
              <a:solidFill>
                <a:schemeClr val="tx1"/>
              </a:solidFill>
            </a:rPr>
            <a:t>особистість</a:t>
          </a:r>
          <a:r>
            <a:rPr lang="ru-RU" sz="2400" b="1" kern="1200" dirty="0" smtClean="0">
              <a:solidFill>
                <a:schemeClr val="tx1"/>
              </a:solidFill>
            </a:rPr>
            <a:t>, </a:t>
          </a:r>
          <a:r>
            <a:rPr lang="ru-RU" sz="2400" b="1" kern="1200" dirty="0" err="1" smtClean="0">
              <a:solidFill>
                <a:schemeClr val="tx1"/>
              </a:solidFill>
            </a:rPr>
            <a:t>індивідуальність</a:t>
          </a:r>
          <a:r>
            <a:rPr lang="ru-RU" sz="2400" kern="1200" dirty="0" smtClean="0"/>
            <a:t>.</a:t>
          </a:r>
          <a:endParaRPr lang="ru-RU" sz="2400" kern="1200" dirty="0"/>
        </a:p>
      </dsp:txBody>
      <dsp:txXfrm>
        <a:off x="2909151" y="2045027"/>
        <a:ext cx="2822657" cy="2045027"/>
      </dsp:txXfrm>
    </dsp:sp>
    <dsp:sp modelId="{4FFBB2A0-F3F6-4E90-B9E0-C58D4918E0D2}">
      <dsp:nvSpPr>
        <dsp:cNvPr id="0" name=""/>
        <dsp:cNvSpPr/>
      </dsp:nvSpPr>
      <dsp:spPr>
        <a:xfrm>
          <a:off x="3469237" y="306754"/>
          <a:ext cx="1702485" cy="1702485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BFB52C-2804-4AF8-80A2-5AE4E37F568C}">
      <dsp:nvSpPr>
        <dsp:cNvPr id="0" name=""/>
        <dsp:cNvSpPr/>
      </dsp:nvSpPr>
      <dsp:spPr>
        <a:xfrm>
          <a:off x="5816488" y="0"/>
          <a:ext cx="2822657" cy="5112568"/>
        </a:xfrm>
        <a:prstGeom prst="roundRect">
          <a:avLst>
            <a:gd name="adj" fmla="val 10000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3. </a:t>
          </a:r>
          <a:r>
            <a:rPr lang="ru-RU" sz="2400" b="1" kern="1200" dirty="0" err="1" smtClean="0">
              <a:solidFill>
                <a:schemeClr val="tx1"/>
              </a:solidFill>
            </a:rPr>
            <a:t>Кожну</a:t>
          </a:r>
          <a:r>
            <a:rPr lang="ru-RU" sz="2400" b="1" kern="1200" dirty="0" smtClean="0">
              <a:solidFill>
                <a:schemeClr val="tx1"/>
              </a:solidFill>
            </a:rPr>
            <a:t> </a:t>
          </a:r>
          <a:r>
            <a:rPr lang="ru-RU" sz="2400" b="1" kern="1200" dirty="0" err="1" smtClean="0">
              <a:solidFill>
                <a:schemeClr val="tx1"/>
              </a:solidFill>
            </a:rPr>
            <a:t>хвилину</a:t>
          </a:r>
          <a:r>
            <a:rPr lang="ru-RU" sz="2400" b="1" kern="1200" dirty="0" smtClean="0">
              <a:solidFill>
                <a:schemeClr val="tx1"/>
              </a:solidFill>
            </a:rPr>
            <a:t> </a:t>
          </a:r>
          <a:r>
            <a:rPr lang="ru-RU" sz="2400" b="1" kern="1200" dirty="0" err="1" smtClean="0">
              <a:solidFill>
                <a:schemeClr val="tx1"/>
              </a:solidFill>
            </a:rPr>
            <a:t>перебування</a:t>
          </a:r>
          <a:r>
            <a:rPr lang="ru-RU" sz="2400" b="1" kern="1200" dirty="0" smtClean="0">
              <a:solidFill>
                <a:schemeClr val="tx1"/>
              </a:solidFill>
            </a:rPr>
            <a:t> </a:t>
          </a:r>
          <a:r>
            <a:rPr lang="ru-RU" sz="2400" b="1" kern="1200" dirty="0" err="1" smtClean="0">
              <a:solidFill>
                <a:schemeClr val="tx1"/>
              </a:solidFill>
            </a:rPr>
            <a:t>дитини</a:t>
          </a:r>
          <a:r>
            <a:rPr lang="ru-RU" sz="2400" b="1" kern="1200" dirty="0" smtClean="0">
              <a:solidFill>
                <a:schemeClr val="tx1"/>
              </a:solidFill>
            </a:rPr>
            <a:t> в </a:t>
          </a:r>
          <a:r>
            <a:rPr lang="ru-RU" sz="2400" b="1" kern="1200" dirty="0" err="1" smtClean="0">
              <a:solidFill>
                <a:schemeClr val="tx1"/>
              </a:solidFill>
            </a:rPr>
            <a:t>класі</a:t>
          </a:r>
          <a:r>
            <a:rPr lang="ru-RU" sz="2400" b="1" kern="1200" dirty="0" smtClean="0">
              <a:solidFill>
                <a:schemeClr val="tx1"/>
              </a:solidFill>
            </a:rPr>
            <a:t> </a:t>
          </a:r>
          <a:r>
            <a:rPr lang="ru-RU" sz="2400" b="1" kern="1200" dirty="0" err="1" smtClean="0">
              <a:solidFill>
                <a:schemeClr val="tx1"/>
              </a:solidFill>
            </a:rPr>
            <a:t>перетворити</a:t>
          </a:r>
          <a:r>
            <a:rPr lang="ru-RU" sz="2400" b="1" kern="1200" dirty="0" smtClean="0">
              <a:solidFill>
                <a:schemeClr val="tx1"/>
              </a:solidFill>
            </a:rPr>
            <a:t> для </a:t>
          </a:r>
          <a:r>
            <a:rPr lang="ru-RU" sz="2400" b="1" kern="1200" dirty="0" err="1" smtClean="0">
              <a:solidFill>
                <a:schemeClr val="tx1"/>
              </a:solidFill>
            </a:rPr>
            <a:t>неї</a:t>
          </a:r>
          <a:r>
            <a:rPr lang="ru-RU" sz="2400" b="1" kern="1200" dirty="0" smtClean="0">
              <a:solidFill>
                <a:schemeClr val="tx1"/>
              </a:solidFill>
            </a:rPr>
            <a:t> на </a:t>
          </a:r>
          <a:r>
            <a:rPr lang="ru-RU" sz="2400" b="1" kern="1200" dirty="0" err="1" smtClean="0">
              <a:solidFill>
                <a:schemeClr val="tx1"/>
              </a:solidFill>
            </a:rPr>
            <a:t>радість</a:t>
          </a:r>
          <a:r>
            <a:rPr lang="ru-RU" sz="2400" kern="1200" dirty="0" smtClean="0"/>
            <a:t>. </a:t>
          </a:r>
          <a:endParaRPr lang="ru-RU" sz="2400" kern="1200" dirty="0"/>
        </a:p>
      </dsp:txBody>
      <dsp:txXfrm>
        <a:off x="5816488" y="2045027"/>
        <a:ext cx="2822657" cy="2045027"/>
      </dsp:txXfrm>
    </dsp:sp>
    <dsp:sp modelId="{E86CC6D9-EF92-4690-92A7-01F025A38CE4}">
      <dsp:nvSpPr>
        <dsp:cNvPr id="0" name=""/>
        <dsp:cNvSpPr/>
      </dsp:nvSpPr>
      <dsp:spPr>
        <a:xfrm>
          <a:off x="6376574" y="306754"/>
          <a:ext cx="1702485" cy="1702485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DFCD11-B20B-4501-9551-EBAD8BC20382}">
      <dsp:nvSpPr>
        <dsp:cNvPr id="0" name=""/>
        <dsp:cNvSpPr/>
      </dsp:nvSpPr>
      <dsp:spPr>
        <a:xfrm>
          <a:off x="345638" y="4090054"/>
          <a:ext cx="7949683" cy="766885"/>
        </a:xfrm>
        <a:prstGeom prst="left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47C7E-4D49-4DB7-BD05-3618BDC1AA69}">
      <dsp:nvSpPr>
        <dsp:cNvPr id="0" name=""/>
        <dsp:cNvSpPr/>
      </dsp:nvSpPr>
      <dsp:spPr>
        <a:xfrm>
          <a:off x="-206787" y="0"/>
          <a:ext cx="1766894" cy="1766894"/>
        </a:xfrm>
        <a:prstGeom prst="triangle">
          <a:avLst/>
        </a:prstGeom>
        <a:gradFill rotWithShape="1">
          <a:gsLst>
            <a:gs pos="0">
              <a:schemeClr val="accent6">
                <a:satMod val="103000"/>
                <a:lumMod val="102000"/>
                <a:tint val="94000"/>
              </a:schemeClr>
            </a:gs>
            <a:gs pos="50000">
              <a:schemeClr val="accent6">
                <a:satMod val="110000"/>
                <a:lumMod val="100000"/>
                <a:shade val="100000"/>
              </a:schemeClr>
            </a:gs>
            <a:gs pos="100000">
              <a:schemeClr val="accent6"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6"/>
          </a:solidFill>
          <a:prstDash val="solid"/>
          <a:miter lim="800000"/>
        </a:ln>
        <a:effectLst/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3A73DFFE-F266-417A-A733-6247BE358787}">
      <dsp:nvSpPr>
        <dsp:cNvPr id="0" name=""/>
        <dsp:cNvSpPr/>
      </dsp:nvSpPr>
      <dsp:spPr>
        <a:xfrm>
          <a:off x="39011" y="524112"/>
          <a:ext cx="2088237" cy="124278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>
              <a:solidFill>
                <a:srgbClr val="FF0000"/>
              </a:solidFill>
            </a:rPr>
            <a:t>Нестандартні</a:t>
          </a:r>
          <a:r>
            <a:rPr lang="ru-RU" sz="2400" b="1" kern="1200" dirty="0" smtClean="0">
              <a:solidFill>
                <a:srgbClr val="FF0000"/>
              </a:solidFill>
            </a:rPr>
            <a:t> уроки: </a:t>
          </a:r>
          <a:endParaRPr lang="ru-RU" sz="2400" b="1" kern="1200" dirty="0">
            <a:solidFill>
              <a:srgbClr val="FF0000"/>
            </a:solidFill>
          </a:endParaRPr>
        </a:p>
      </dsp:txBody>
      <dsp:txXfrm>
        <a:off x="99679" y="584780"/>
        <a:ext cx="1966901" cy="11214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585B1C-E1F7-489C-BDBF-1A2A203C64B5}">
      <dsp:nvSpPr>
        <dsp:cNvPr id="0" name=""/>
        <dsp:cNvSpPr/>
      </dsp:nvSpPr>
      <dsp:spPr>
        <a:xfrm>
          <a:off x="-6508804" y="-996230"/>
          <a:ext cx="7753100" cy="7753100"/>
        </a:xfrm>
        <a:prstGeom prst="blockArc">
          <a:avLst>
            <a:gd name="adj1" fmla="val 18900000"/>
            <a:gd name="adj2" fmla="val 2700000"/>
            <a:gd name="adj3" fmla="val 279"/>
          </a:avLst>
        </a:pr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3D3F06-D3F7-4288-BD03-0F600D10923D}">
      <dsp:nvSpPr>
        <dsp:cNvPr id="0" name=""/>
        <dsp:cNvSpPr/>
      </dsp:nvSpPr>
      <dsp:spPr>
        <a:xfrm>
          <a:off x="404108" y="261878"/>
          <a:ext cx="6035202" cy="523526"/>
        </a:xfrm>
        <a:prstGeom prst="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5550" tIns="50800" rIns="50800" bIns="508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tx1"/>
              </a:solidFill>
            </a:rPr>
            <a:t>Використання інтерактивних технологій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404108" y="261878"/>
        <a:ext cx="6035202" cy="523526"/>
      </dsp:txXfrm>
    </dsp:sp>
    <dsp:sp modelId="{891E7F73-6B55-4D16-B764-83BFC26510AC}">
      <dsp:nvSpPr>
        <dsp:cNvPr id="0" name=""/>
        <dsp:cNvSpPr/>
      </dsp:nvSpPr>
      <dsp:spPr>
        <a:xfrm>
          <a:off x="76904" y="196437"/>
          <a:ext cx="654408" cy="65440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7FA16C-6CC3-4431-8729-A29EB618141C}">
      <dsp:nvSpPr>
        <dsp:cNvPr id="0" name=""/>
        <dsp:cNvSpPr/>
      </dsp:nvSpPr>
      <dsp:spPr>
        <a:xfrm>
          <a:off x="878209" y="1047629"/>
          <a:ext cx="5561101" cy="523526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5550" tIns="50800" rIns="50800" bIns="508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tx1"/>
              </a:solidFill>
            </a:rPr>
            <a:t>Підтримує розвиток пізнавальної активності і самостійності учнів 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878209" y="1047629"/>
        <a:ext cx="5561101" cy="523526"/>
      </dsp:txXfrm>
    </dsp:sp>
    <dsp:sp modelId="{AA4A4CBF-BFD1-4F39-9648-B2ABA5FA988B}">
      <dsp:nvSpPr>
        <dsp:cNvPr id="0" name=""/>
        <dsp:cNvSpPr/>
      </dsp:nvSpPr>
      <dsp:spPr>
        <a:xfrm>
          <a:off x="551005" y="982189"/>
          <a:ext cx="654408" cy="65440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1F73D1-2063-48A2-B570-78F77D9C1E54}">
      <dsp:nvSpPr>
        <dsp:cNvPr id="0" name=""/>
        <dsp:cNvSpPr/>
      </dsp:nvSpPr>
      <dsp:spPr>
        <a:xfrm>
          <a:off x="1138014" y="1832805"/>
          <a:ext cx="5301297" cy="523526"/>
        </a:xfrm>
        <a:prstGeom prst="rect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5550" tIns="50800" rIns="50800" bIns="508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tx1"/>
              </a:solidFill>
            </a:rPr>
            <a:t>Розкриває потенційні можливості та здібності дітей 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1138014" y="1832805"/>
        <a:ext cx="5301297" cy="523526"/>
      </dsp:txXfrm>
    </dsp:sp>
    <dsp:sp modelId="{2308AF7C-41E0-490B-B0D0-D8D4E807898A}">
      <dsp:nvSpPr>
        <dsp:cNvPr id="0" name=""/>
        <dsp:cNvSpPr/>
      </dsp:nvSpPr>
      <dsp:spPr>
        <a:xfrm>
          <a:off x="810810" y="1767364"/>
          <a:ext cx="654408" cy="65440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05ECDD-024B-4049-B862-0624C1EA153C}">
      <dsp:nvSpPr>
        <dsp:cNvPr id="0" name=""/>
        <dsp:cNvSpPr/>
      </dsp:nvSpPr>
      <dsp:spPr>
        <a:xfrm>
          <a:off x="1220967" y="2618556"/>
          <a:ext cx="5218343" cy="523526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5550" tIns="50800" rIns="50800" bIns="508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tx1"/>
              </a:solidFill>
            </a:rPr>
            <a:t>Сприяє розвитку творчого мислення 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1220967" y="2618556"/>
        <a:ext cx="5218343" cy="523526"/>
      </dsp:txXfrm>
    </dsp:sp>
    <dsp:sp modelId="{F5CDD03E-E729-425E-A87E-3228080D91BC}">
      <dsp:nvSpPr>
        <dsp:cNvPr id="0" name=""/>
        <dsp:cNvSpPr/>
      </dsp:nvSpPr>
      <dsp:spPr>
        <a:xfrm>
          <a:off x="893763" y="2553115"/>
          <a:ext cx="654408" cy="65440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7A5B93-9CB5-4652-9610-B5CC95F1CBA7}">
      <dsp:nvSpPr>
        <dsp:cNvPr id="0" name=""/>
        <dsp:cNvSpPr/>
      </dsp:nvSpPr>
      <dsp:spPr>
        <a:xfrm>
          <a:off x="1138014" y="3404307"/>
          <a:ext cx="5301297" cy="523526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5550" tIns="50800" rIns="50800" bIns="508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tx1"/>
              </a:solidFill>
            </a:rPr>
            <a:t>Передбачає урізноманітнення навчальної діяльності 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1138014" y="3404307"/>
        <a:ext cx="5301297" cy="523526"/>
      </dsp:txXfrm>
    </dsp:sp>
    <dsp:sp modelId="{7F8A0770-F3BD-4200-983F-CBB48E081F22}">
      <dsp:nvSpPr>
        <dsp:cNvPr id="0" name=""/>
        <dsp:cNvSpPr/>
      </dsp:nvSpPr>
      <dsp:spPr>
        <a:xfrm>
          <a:off x="810810" y="3338866"/>
          <a:ext cx="654408" cy="65440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B79486-3E5E-4A0E-84E5-1EE3E23A2B73}">
      <dsp:nvSpPr>
        <dsp:cNvPr id="0" name=""/>
        <dsp:cNvSpPr/>
      </dsp:nvSpPr>
      <dsp:spPr>
        <a:xfrm>
          <a:off x="878209" y="4189483"/>
          <a:ext cx="5561101" cy="523526"/>
        </a:xfrm>
        <a:prstGeom prst="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5550" tIns="50800" rIns="50800" bIns="508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tx1"/>
              </a:solidFill>
            </a:rPr>
            <a:t>Створює комфортні умови 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878209" y="4189483"/>
        <a:ext cx="5561101" cy="523526"/>
      </dsp:txXfrm>
    </dsp:sp>
    <dsp:sp modelId="{25B9AEB5-B83A-47B5-8463-B51E2AB2223D}">
      <dsp:nvSpPr>
        <dsp:cNvPr id="0" name=""/>
        <dsp:cNvSpPr/>
      </dsp:nvSpPr>
      <dsp:spPr>
        <a:xfrm>
          <a:off x="551005" y="4124042"/>
          <a:ext cx="654408" cy="65440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55A4F2-BF2B-4026-BAC3-EBEAC2507C03}">
      <dsp:nvSpPr>
        <dsp:cNvPr id="0" name=""/>
        <dsp:cNvSpPr/>
      </dsp:nvSpPr>
      <dsp:spPr>
        <a:xfrm>
          <a:off x="404108" y="4975234"/>
          <a:ext cx="6035202" cy="523526"/>
        </a:xfrm>
        <a:prstGeom prst="rect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5550" tIns="50800" rIns="50800" bIns="508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tx1"/>
              </a:solidFill>
            </a:rPr>
            <a:t>Удосконалює процес навчання</a:t>
          </a:r>
          <a:r>
            <a:rPr lang="uk-UA" sz="1600" kern="1200" dirty="0" smtClean="0"/>
            <a:t>,</a:t>
          </a:r>
          <a:endParaRPr lang="ru-RU" sz="1600" kern="1200" dirty="0"/>
        </a:p>
      </dsp:txBody>
      <dsp:txXfrm>
        <a:off x="404108" y="4975234"/>
        <a:ext cx="6035202" cy="523526"/>
      </dsp:txXfrm>
    </dsp:sp>
    <dsp:sp modelId="{A6437359-184C-4F02-B252-02A991C04584}">
      <dsp:nvSpPr>
        <dsp:cNvPr id="0" name=""/>
        <dsp:cNvSpPr/>
      </dsp:nvSpPr>
      <dsp:spPr>
        <a:xfrm>
          <a:off x="76904" y="4909793"/>
          <a:ext cx="654408" cy="65440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943B52-2F2D-488A-B8AC-0FCCB7F5E972}">
      <dsp:nvSpPr>
        <dsp:cNvPr id="0" name=""/>
        <dsp:cNvSpPr/>
      </dsp:nvSpPr>
      <dsp:spPr>
        <a:xfrm rot="10800000">
          <a:off x="1287056" y="51"/>
          <a:ext cx="4333283" cy="782359"/>
        </a:xfrm>
        <a:prstGeom prst="homePlate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4999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• 1. </a:t>
          </a:r>
          <a:r>
            <a:rPr lang="uk-UA" sz="2200" b="1" kern="1200" dirty="0" smtClean="0">
              <a:solidFill>
                <a:schemeClr val="tx1"/>
              </a:solidFill>
            </a:rPr>
            <a:t>Технологія "Незакінчене речення</a:t>
          </a:r>
          <a:r>
            <a:rPr lang="uk-UA" sz="2200" kern="1200" dirty="0" smtClean="0"/>
            <a:t>” </a:t>
          </a:r>
          <a:endParaRPr lang="ru-RU" sz="2200" kern="1200" dirty="0"/>
        </a:p>
      </dsp:txBody>
      <dsp:txXfrm rot="10800000">
        <a:off x="1482646" y="51"/>
        <a:ext cx="4137693" cy="782359"/>
      </dsp:txXfrm>
    </dsp:sp>
    <dsp:sp modelId="{125C3C06-E300-40DE-975F-8A3A73CD1ADB}">
      <dsp:nvSpPr>
        <dsp:cNvPr id="0" name=""/>
        <dsp:cNvSpPr/>
      </dsp:nvSpPr>
      <dsp:spPr>
        <a:xfrm>
          <a:off x="969034" y="0"/>
          <a:ext cx="782359" cy="78235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BD1206-7FD6-433C-8702-C5373C6BB342}">
      <dsp:nvSpPr>
        <dsp:cNvPr id="0" name=""/>
        <dsp:cNvSpPr/>
      </dsp:nvSpPr>
      <dsp:spPr>
        <a:xfrm rot="10800000">
          <a:off x="1287056" y="1015951"/>
          <a:ext cx="4333283" cy="782359"/>
        </a:xfrm>
        <a:prstGeom prst="homePlate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4999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2. </a:t>
          </a:r>
          <a:r>
            <a:rPr lang="uk-UA" sz="2200" b="1" kern="1200" dirty="0" smtClean="0">
              <a:solidFill>
                <a:schemeClr val="tx1"/>
              </a:solidFill>
            </a:rPr>
            <a:t>Технологія "Мікрофон</a:t>
          </a:r>
          <a:r>
            <a:rPr lang="uk-UA" sz="2200" kern="1200" dirty="0" smtClean="0"/>
            <a:t>” </a:t>
          </a:r>
          <a:endParaRPr lang="ru-RU" sz="2200" kern="1200" dirty="0"/>
        </a:p>
      </dsp:txBody>
      <dsp:txXfrm rot="10800000">
        <a:off x="1482646" y="1015951"/>
        <a:ext cx="4137693" cy="782359"/>
      </dsp:txXfrm>
    </dsp:sp>
    <dsp:sp modelId="{931B5D2B-41BD-4FBB-9AC6-6E1366D8A0B3}">
      <dsp:nvSpPr>
        <dsp:cNvPr id="0" name=""/>
        <dsp:cNvSpPr/>
      </dsp:nvSpPr>
      <dsp:spPr>
        <a:xfrm>
          <a:off x="895876" y="1015951"/>
          <a:ext cx="782359" cy="782359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4FFCEF-0C4D-4F2F-9B16-651FC16F71F7}">
      <dsp:nvSpPr>
        <dsp:cNvPr id="0" name=""/>
        <dsp:cNvSpPr/>
      </dsp:nvSpPr>
      <dsp:spPr>
        <a:xfrm rot="10800000">
          <a:off x="1296155" y="1932092"/>
          <a:ext cx="4333283" cy="782359"/>
        </a:xfrm>
        <a:prstGeom prst="homePlate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4999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3. </a:t>
          </a:r>
          <a:r>
            <a:rPr lang="uk-UA" sz="2200" b="1" kern="1200" dirty="0" smtClean="0">
              <a:solidFill>
                <a:schemeClr val="tx1"/>
              </a:solidFill>
            </a:rPr>
            <a:t>Технологія</a:t>
          </a:r>
          <a:r>
            <a:rPr lang="uk-UA" sz="2200" b="1" kern="1200" dirty="0" smtClean="0"/>
            <a:t> </a:t>
          </a:r>
          <a:r>
            <a:rPr lang="uk-UA" sz="2200" b="1" kern="1200" dirty="0" smtClean="0">
              <a:solidFill>
                <a:schemeClr val="tx1"/>
              </a:solidFill>
            </a:rPr>
            <a:t>"Дерево рішень</a:t>
          </a:r>
          <a:r>
            <a:rPr lang="uk-UA" sz="2200" kern="1200" dirty="0" smtClean="0">
              <a:solidFill>
                <a:schemeClr val="tx1"/>
              </a:solidFill>
            </a:rPr>
            <a:t>”</a:t>
          </a:r>
          <a:endParaRPr lang="ru-RU" sz="2200" kern="1200" dirty="0">
            <a:solidFill>
              <a:schemeClr val="tx1"/>
            </a:solidFill>
          </a:endParaRPr>
        </a:p>
      </dsp:txBody>
      <dsp:txXfrm rot="10800000">
        <a:off x="1491745" y="1932092"/>
        <a:ext cx="4137693" cy="782359"/>
      </dsp:txXfrm>
    </dsp:sp>
    <dsp:sp modelId="{8C3042B7-3349-461C-9CE5-8A1EBE0ACD4B}">
      <dsp:nvSpPr>
        <dsp:cNvPr id="0" name=""/>
        <dsp:cNvSpPr/>
      </dsp:nvSpPr>
      <dsp:spPr>
        <a:xfrm>
          <a:off x="895876" y="2031850"/>
          <a:ext cx="782359" cy="78235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7233F7-C361-4D95-9263-F2DBD5CB47EB}">
      <dsp:nvSpPr>
        <dsp:cNvPr id="0" name=""/>
        <dsp:cNvSpPr/>
      </dsp:nvSpPr>
      <dsp:spPr>
        <a:xfrm rot="10800000">
          <a:off x="1287056" y="3047750"/>
          <a:ext cx="4333283" cy="782359"/>
        </a:xfrm>
        <a:prstGeom prst="homePlate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4999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4. </a:t>
          </a:r>
          <a:r>
            <a:rPr lang="uk-UA" sz="2200" b="1" kern="1200" dirty="0" smtClean="0">
              <a:solidFill>
                <a:schemeClr val="tx1"/>
              </a:solidFill>
            </a:rPr>
            <a:t>Технологія "Мозкового штурму»</a:t>
          </a:r>
          <a:endParaRPr lang="ru-RU" sz="2200" b="1" kern="1200" dirty="0">
            <a:solidFill>
              <a:schemeClr val="tx1"/>
            </a:solidFill>
          </a:endParaRPr>
        </a:p>
      </dsp:txBody>
      <dsp:txXfrm rot="10800000">
        <a:off x="1482646" y="3047750"/>
        <a:ext cx="4137693" cy="782359"/>
      </dsp:txXfrm>
    </dsp:sp>
    <dsp:sp modelId="{1574738B-09C5-49CA-8B31-1D24A6245D36}">
      <dsp:nvSpPr>
        <dsp:cNvPr id="0" name=""/>
        <dsp:cNvSpPr/>
      </dsp:nvSpPr>
      <dsp:spPr>
        <a:xfrm>
          <a:off x="895876" y="3047750"/>
          <a:ext cx="782359" cy="782359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3889E2-1551-44E0-99F0-C6089906FE3E}">
      <dsp:nvSpPr>
        <dsp:cNvPr id="0" name=""/>
        <dsp:cNvSpPr/>
      </dsp:nvSpPr>
      <dsp:spPr>
        <a:xfrm rot="10800000">
          <a:off x="1287056" y="4063650"/>
          <a:ext cx="4333283" cy="782359"/>
        </a:xfrm>
        <a:prstGeom prst="homePlat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4999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5. </a:t>
          </a:r>
          <a:r>
            <a:rPr lang="uk-UA" sz="2200" b="1" kern="1200" dirty="0" smtClean="0">
              <a:solidFill>
                <a:schemeClr val="tx1"/>
              </a:solidFill>
            </a:rPr>
            <a:t>Гра "Ключовий момент</a:t>
          </a:r>
          <a:r>
            <a:rPr lang="uk-UA" sz="2200" kern="1200" dirty="0" smtClean="0"/>
            <a:t>”. </a:t>
          </a:r>
          <a:endParaRPr lang="ru-RU" sz="2200" kern="1200" dirty="0"/>
        </a:p>
      </dsp:txBody>
      <dsp:txXfrm rot="10800000">
        <a:off x="1482646" y="4063650"/>
        <a:ext cx="4137693" cy="782359"/>
      </dsp:txXfrm>
    </dsp:sp>
    <dsp:sp modelId="{7DF17B90-D018-4D78-8514-021F00E53043}">
      <dsp:nvSpPr>
        <dsp:cNvPr id="0" name=""/>
        <dsp:cNvSpPr/>
      </dsp:nvSpPr>
      <dsp:spPr>
        <a:xfrm>
          <a:off x="895876" y="4063650"/>
          <a:ext cx="782359" cy="78235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F252D1-B666-4AAE-85C9-52A02FB7AA6E}">
      <dsp:nvSpPr>
        <dsp:cNvPr id="0" name=""/>
        <dsp:cNvSpPr/>
      </dsp:nvSpPr>
      <dsp:spPr>
        <a:xfrm rot="10800000">
          <a:off x="1296155" y="5040557"/>
          <a:ext cx="4333283" cy="782359"/>
        </a:xfrm>
        <a:prstGeom prst="homePlate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4999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6. </a:t>
          </a:r>
          <a:r>
            <a:rPr lang="uk-UA" sz="2200" kern="1200" dirty="0" smtClean="0">
              <a:solidFill>
                <a:schemeClr val="tx1"/>
              </a:solidFill>
            </a:rPr>
            <a:t>Технологія "Робота в групах</a:t>
          </a:r>
          <a:r>
            <a:rPr lang="uk-UA" sz="2200" kern="1200" dirty="0" smtClean="0"/>
            <a:t>” . </a:t>
          </a:r>
          <a:endParaRPr lang="ru-RU" sz="2200" kern="1200" dirty="0"/>
        </a:p>
      </dsp:txBody>
      <dsp:txXfrm rot="10800000">
        <a:off x="1491745" y="5040557"/>
        <a:ext cx="4137693" cy="782359"/>
      </dsp:txXfrm>
    </dsp:sp>
    <dsp:sp modelId="{C9490E08-73D3-4021-9D7F-3A96F06E2034}">
      <dsp:nvSpPr>
        <dsp:cNvPr id="0" name=""/>
        <dsp:cNvSpPr/>
      </dsp:nvSpPr>
      <dsp:spPr>
        <a:xfrm>
          <a:off x="895876" y="5079550"/>
          <a:ext cx="782359" cy="782359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95978A-1DD7-4C62-B486-BF5F578B9911}">
      <dsp:nvSpPr>
        <dsp:cNvPr id="0" name=""/>
        <dsp:cNvSpPr/>
      </dsp:nvSpPr>
      <dsp:spPr>
        <a:xfrm>
          <a:off x="3176378" y="-47111"/>
          <a:ext cx="2021225" cy="1539561"/>
        </a:xfrm>
        <a:prstGeom prst="ellipse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 smtClean="0">
              <a:solidFill>
                <a:schemeClr val="tx1"/>
              </a:solidFill>
            </a:rPr>
            <a:t>формувати характер; </a:t>
          </a:r>
          <a:endParaRPr lang="ru-RU" sz="1700" b="1" kern="1200" dirty="0">
            <a:solidFill>
              <a:schemeClr val="tx1"/>
            </a:solidFill>
          </a:endParaRPr>
        </a:p>
      </dsp:txBody>
      <dsp:txXfrm>
        <a:off x="3472380" y="178352"/>
        <a:ext cx="1429221" cy="1088635"/>
      </dsp:txXfrm>
    </dsp:sp>
    <dsp:sp modelId="{05CC86D1-3AD6-4B43-B855-A5056963A370}">
      <dsp:nvSpPr>
        <dsp:cNvPr id="0" name=""/>
        <dsp:cNvSpPr/>
      </dsp:nvSpPr>
      <dsp:spPr>
        <a:xfrm rot="244806">
          <a:off x="5403042" y="595988"/>
          <a:ext cx="508367" cy="4631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5403218" y="683667"/>
        <a:ext cx="369434" cy="277867"/>
      </dsp:txXfrm>
    </dsp:sp>
    <dsp:sp modelId="{6DC3DDD7-6A6E-4DC9-9B91-0F4C3DF60F96}">
      <dsp:nvSpPr>
        <dsp:cNvPr id="0" name=""/>
        <dsp:cNvSpPr/>
      </dsp:nvSpPr>
      <dsp:spPr>
        <a:xfrm>
          <a:off x="6145514" y="103782"/>
          <a:ext cx="2139273" cy="1669781"/>
        </a:xfrm>
        <a:prstGeom prst="ellipse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tx1"/>
              </a:solidFill>
            </a:rPr>
            <a:t> розвивати світогляд; 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6458803" y="348316"/>
        <a:ext cx="1512695" cy="1180713"/>
      </dsp:txXfrm>
    </dsp:sp>
    <dsp:sp modelId="{C80079F9-2055-4A62-88D6-4F5AA16D048E}">
      <dsp:nvSpPr>
        <dsp:cNvPr id="0" name=""/>
        <dsp:cNvSpPr/>
      </dsp:nvSpPr>
      <dsp:spPr>
        <a:xfrm rot="5181538">
          <a:off x="7090806" y="1907628"/>
          <a:ext cx="401476" cy="4631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7147203" y="1940150"/>
        <a:ext cx="281033" cy="277867"/>
      </dsp:txXfrm>
    </dsp:sp>
    <dsp:sp modelId="{525A11B6-EED2-42A5-9786-793B81271921}">
      <dsp:nvSpPr>
        <dsp:cNvPr id="0" name=""/>
        <dsp:cNvSpPr/>
      </dsp:nvSpPr>
      <dsp:spPr>
        <a:xfrm>
          <a:off x="6362218" y="2527711"/>
          <a:ext cx="2001561" cy="1468756"/>
        </a:xfrm>
        <a:prstGeom prst="ellipse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tx1"/>
              </a:solidFill>
            </a:rPr>
            <a:t>• логічно і критично мислити</a:t>
          </a:r>
          <a:r>
            <a:rPr lang="uk-UA" sz="1800" kern="1200" dirty="0" smtClean="0"/>
            <a:t>; </a:t>
          </a:r>
          <a:endParaRPr lang="ru-RU" sz="1800" kern="1200" dirty="0"/>
        </a:p>
      </dsp:txBody>
      <dsp:txXfrm>
        <a:off x="6655340" y="2742805"/>
        <a:ext cx="1415317" cy="1038568"/>
      </dsp:txXfrm>
    </dsp:sp>
    <dsp:sp modelId="{92E5E7BB-0728-4620-9361-CDF2C0488438}">
      <dsp:nvSpPr>
        <dsp:cNvPr id="0" name=""/>
        <dsp:cNvSpPr/>
      </dsp:nvSpPr>
      <dsp:spPr>
        <a:xfrm rot="5519522">
          <a:off x="7181124" y="4033527"/>
          <a:ext cx="293977" cy="4631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7226753" y="4082079"/>
        <a:ext cx="205784" cy="277867"/>
      </dsp:txXfrm>
    </dsp:sp>
    <dsp:sp modelId="{00301725-BA8D-4CB3-87A2-E12319A03AE0}">
      <dsp:nvSpPr>
        <dsp:cNvPr id="0" name=""/>
        <dsp:cNvSpPr/>
      </dsp:nvSpPr>
      <dsp:spPr>
        <a:xfrm>
          <a:off x="6283016" y="4550069"/>
          <a:ext cx="2005033" cy="1878490"/>
        </a:xfrm>
        <a:prstGeom prst="ellipse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 smtClean="0">
              <a:solidFill>
                <a:schemeClr val="tx1"/>
              </a:solidFill>
            </a:rPr>
            <a:t> виявляти та реалізовувати індивідуальні можливості; </a:t>
          </a:r>
          <a:endParaRPr lang="ru-RU" sz="1700" b="1" kern="1200" dirty="0">
            <a:solidFill>
              <a:schemeClr val="tx1"/>
            </a:solidFill>
          </a:endParaRPr>
        </a:p>
      </dsp:txBody>
      <dsp:txXfrm>
        <a:off x="6576646" y="4825167"/>
        <a:ext cx="1417773" cy="1328294"/>
      </dsp:txXfrm>
    </dsp:sp>
    <dsp:sp modelId="{DBA1CFC0-720E-422D-A80A-32B50719C80B}">
      <dsp:nvSpPr>
        <dsp:cNvPr id="0" name=""/>
        <dsp:cNvSpPr/>
      </dsp:nvSpPr>
      <dsp:spPr>
        <a:xfrm rot="10686722">
          <a:off x="5595740" y="5305445"/>
          <a:ext cx="486283" cy="4631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5734635" y="5395778"/>
        <a:ext cx="347350" cy="277867"/>
      </dsp:txXfrm>
    </dsp:sp>
    <dsp:sp modelId="{3CBAA93E-A75F-4107-96B3-897DEF6EF8F1}">
      <dsp:nvSpPr>
        <dsp:cNvPr id="0" name=""/>
        <dsp:cNvSpPr/>
      </dsp:nvSpPr>
      <dsp:spPr>
        <a:xfrm>
          <a:off x="3245049" y="4608520"/>
          <a:ext cx="2122245" cy="1958008"/>
        </a:xfrm>
        <a:prstGeom prst="ellipse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 smtClean="0">
              <a:solidFill>
                <a:schemeClr val="tx1"/>
              </a:solidFill>
            </a:rPr>
            <a:t>•адаптуватися до нової ситуації. сприяють</a:t>
          </a:r>
          <a:r>
            <a:rPr lang="uk-UA" sz="1700" kern="1200" dirty="0" smtClean="0"/>
            <a:t>: </a:t>
          </a:r>
          <a:endParaRPr lang="ru-RU" sz="1700" kern="1200" dirty="0"/>
        </a:p>
      </dsp:txBody>
      <dsp:txXfrm>
        <a:off x="3555845" y="4895264"/>
        <a:ext cx="1500653" cy="1384520"/>
      </dsp:txXfrm>
    </dsp:sp>
    <dsp:sp modelId="{300049E8-5976-4469-B314-0801BA1875C4}">
      <dsp:nvSpPr>
        <dsp:cNvPr id="0" name=""/>
        <dsp:cNvSpPr/>
      </dsp:nvSpPr>
      <dsp:spPr>
        <a:xfrm rot="10868431">
          <a:off x="2569432" y="5326147"/>
          <a:ext cx="477671" cy="4631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2708351" y="5420152"/>
        <a:ext cx="338738" cy="277867"/>
      </dsp:txXfrm>
    </dsp:sp>
    <dsp:sp modelId="{AF689910-9F4D-4707-9546-7F7787229AA6}">
      <dsp:nvSpPr>
        <dsp:cNvPr id="0" name=""/>
        <dsp:cNvSpPr/>
      </dsp:nvSpPr>
      <dsp:spPr>
        <a:xfrm>
          <a:off x="91186" y="4522069"/>
          <a:ext cx="2253302" cy="2007942"/>
        </a:xfrm>
        <a:prstGeom prst="ellipse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tx1"/>
              </a:solidFill>
            </a:rPr>
            <a:t>• розвитку молодшого школяра</a:t>
          </a:r>
          <a:r>
            <a:rPr lang="uk-UA" sz="1000" kern="1200" dirty="0" smtClean="0">
              <a:solidFill>
                <a:schemeClr val="tx1"/>
              </a:solidFill>
            </a:rPr>
            <a:t>;</a:t>
          </a:r>
          <a:endParaRPr lang="ru-RU" sz="1000" kern="1200" dirty="0">
            <a:solidFill>
              <a:schemeClr val="tx1"/>
            </a:solidFill>
          </a:endParaRPr>
        </a:p>
      </dsp:txBody>
      <dsp:txXfrm>
        <a:off x="421174" y="4816125"/>
        <a:ext cx="1593326" cy="1419830"/>
      </dsp:txXfrm>
    </dsp:sp>
    <dsp:sp modelId="{C1025601-7CC2-49C7-91AC-44924803E0C8}">
      <dsp:nvSpPr>
        <dsp:cNvPr id="0" name=""/>
        <dsp:cNvSpPr/>
      </dsp:nvSpPr>
      <dsp:spPr>
        <a:xfrm rot="15950985">
          <a:off x="1065353" y="4164000"/>
          <a:ext cx="140907" cy="4631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 rot="10800000">
        <a:off x="1088019" y="4277703"/>
        <a:ext cx="98635" cy="277867"/>
      </dsp:txXfrm>
    </dsp:sp>
    <dsp:sp modelId="{4719F0D5-9D9D-48D4-B2CE-6305AF7266E7}">
      <dsp:nvSpPr>
        <dsp:cNvPr id="0" name=""/>
        <dsp:cNvSpPr/>
      </dsp:nvSpPr>
      <dsp:spPr>
        <a:xfrm>
          <a:off x="0" y="2503808"/>
          <a:ext cx="2124550" cy="1756764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tx1"/>
              </a:solidFill>
            </a:rPr>
            <a:t>• збереженню морального, психічного та фізичного здоров`я</a:t>
          </a:r>
          <a:r>
            <a:rPr lang="uk-UA" sz="1000" kern="1200" dirty="0" smtClean="0"/>
            <a:t>; </a:t>
          </a:r>
          <a:endParaRPr lang="ru-RU" sz="1000" kern="1200" dirty="0"/>
        </a:p>
      </dsp:txBody>
      <dsp:txXfrm>
        <a:off x="311133" y="2761080"/>
        <a:ext cx="1502284" cy="1242220"/>
      </dsp:txXfrm>
    </dsp:sp>
    <dsp:sp modelId="{2A4726E2-1073-405D-B78F-86756AE3779E}">
      <dsp:nvSpPr>
        <dsp:cNvPr id="0" name=""/>
        <dsp:cNvSpPr/>
      </dsp:nvSpPr>
      <dsp:spPr>
        <a:xfrm rot="16511174">
          <a:off x="1037411" y="2046778"/>
          <a:ext cx="250109" cy="4631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1071536" y="2176763"/>
        <a:ext cx="175076" cy="277867"/>
      </dsp:txXfrm>
    </dsp:sp>
    <dsp:sp modelId="{6ED3A670-AE73-4709-A236-2E79995E9E18}">
      <dsp:nvSpPr>
        <dsp:cNvPr id="0" name=""/>
        <dsp:cNvSpPr/>
      </dsp:nvSpPr>
      <dsp:spPr>
        <a:xfrm>
          <a:off x="175273" y="163009"/>
          <a:ext cx="2188096" cy="1876116"/>
        </a:xfrm>
        <a:prstGeom prst="ellipse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 </a:t>
          </a:r>
          <a:r>
            <a:rPr lang="uk-UA" sz="2000" b="1" kern="1200" dirty="0" smtClean="0">
              <a:solidFill>
                <a:schemeClr val="tx1"/>
              </a:solidFill>
            </a:rPr>
            <a:t>становленню майбутнього громадянина сучасного суспільства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495712" y="437760"/>
        <a:ext cx="1547218" cy="1326614"/>
      </dsp:txXfrm>
    </dsp:sp>
    <dsp:sp modelId="{2DFB52AA-7E8E-44CD-81B0-B72DF120638A}">
      <dsp:nvSpPr>
        <dsp:cNvPr id="0" name=""/>
        <dsp:cNvSpPr/>
      </dsp:nvSpPr>
      <dsp:spPr>
        <a:xfrm rot="21156627">
          <a:off x="2533924" y="676403"/>
          <a:ext cx="448742" cy="46311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/>
        </a:p>
      </dsp:txBody>
      <dsp:txXfrm>
        <a:off x="2534483" y="777682"/>
        <a:ext cx="314119" cy="2778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7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6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3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5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2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7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0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1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2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3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4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8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1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2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4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5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6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6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6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7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7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0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7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3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4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6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7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7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7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7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7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7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6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6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6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6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6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6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1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4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5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7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8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1.xml"/><Relationship Id="rId3" Type="http://schemas.openxmlformats.org/officeDocument/2006/relationships/slideLayout" Target="../slideLayouts/slideLayout62.xml"/><Relationship Id="rId4" Type="http://schemas.openxmlformats.org/officeDocument/2006/relationships/slideLayout" Target="../slideLayouts/slideLayout63.xml"/><Relationship Id="rId5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6.xml"/><Relationship Id="rId8" Type="http://schemas.openxmlformats.org/officeDocument/2006/relationships/slideLayout" Target="../slideLayouts/slideLayout67.xml"/><Relationship Id="rId9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0.xml"/><Relationship Id="rId12" Type="http://schemas.openxmlformats.org/officeDocument/2006/relationships/slideLayout" Target="../slideLayouts/slideLayout71.xml"/><Relationship Id="rId13" Type="http://schemas.openxmlformats.org/officeDocument/2006/relationships/slideLayout" Target="../slideLayouts/slideLayout72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3.xml"/><Relationship Id="rId3" Type="http://schemas.openxmlformats.org/officeDocument/2006/relationships/slideLayout" Target="../slideLayouts/slideLayout74.xml"/><Relationship Id="rId4" Type="http://schemas.openxmlformats.org/officeDocument/2006/relationships/slideLayout" Target="../slideLayouts/slideLayout75.xml"/><Relationship Id="rId5" Type="http://schemas.openxmlformats.org/officeDocument/2006/relationships/slideLayout" Target="../slideLayouts/slideLayout76.xml"/><Relationship Id="rId6" Type="http://schemas.openxmlformats.org/officeDocument/2006/relationships/slideLayout" Target="../slideLayouts/slideLayout77.xml"/><Relationship Id="rId7" Type="http://schemas.openxmlformats.org/officeDocument/2006/relationships/slideLayout" Target="../slideLayouts/slideLayout78.xml"/><Relationship Id="rId8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0.xml"/><Relationship Id="rId10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2.xml"/><Relationship Id="rId12" Type="http://schemas.openxmlformats.org/officeDocument/2006/relationships/slideLayout" Target="../slideLayouts/slideLayout83.xml"/><Relationship Id="rId13" Type="http://schemas.openxmlformats.org/officeDocument/2006/relationships/slideLayout" Target="../slideLayouts/slideLayout8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9BEB0117-498F-4418-A679-352583AE939F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19.2.24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uk-UA" sz="24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3C7AF95B-CC0D-4F21-A77D-535414079D79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Для правки тексту заголовка клацніть мишею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Для редагування структури клацніть мишею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Другий рівень структури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Третій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Четвертий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П'ятий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Шостий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Сьомий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9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 Light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7886520" cy="4350960"/>
          </a:xfrm>
          <a:prstGeom prst="rect">
            <a:avLst/>
          </a:prstGeom>
        </p:spPr>
        <p:txBody>
          <a:bodyPr>
            <a:noAutofit/>
          </a:bodyPr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Образец текста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lvl="1" marL="6858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Четвертый уровень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Пятый уровень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093EF6F6-AF25-417C-97C5-B831F7C77947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19.2.24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uk-UA" sz="2400" spc="-1" strike="noStrike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97EAAF35-F20B-4583-AD65-CB3E4E2C7933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9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 Light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85840" cy="4350960"/>
          </a:xfrm>
          <a:prstGeom prst="rect">
            <a:avLst/>
          </a:prstGeom>
        </p:spPr>
        <p:txBody>
          <a:bodyPr>
            <a:noAutofit/>
          </a:bodyPr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Образец текста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lvl="1" marL="6858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Четвертый уровень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Пятый уровень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4629240" y="1825560"/>
            <a:ext cx="3885840" cy="4350960"/>
          </a:xfrm>
          <a:prstGeom prst="rect">
            <a:avLst/>
          </a:prstGeom>
        </p:spPr>
        <p:txBody>
          <a:bodyPr>
            <a:noAutofit/>
          </a:bodyPr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Образец текста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lvl="1" marL="6858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Четвертый уровень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Пятый уровень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dt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EAD28296-BF16-424F-BA21-61F9F46CD8EE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19.2.24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ftr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uk-UA" sz="2400" spc="-1" strike="noStrike">
              <a:latin typeface="Times New Roman"/>
            </a:endParaRPr>
          </a:p>
        </p:txBody>
      </p:sp>
      <p:sp>
        <p:nvSpPr>
          <p:cNvPr id="87" name="PlaceHolder 6"/>
          <p:cNvSpPr>
            <a:spLocks noGrp="1"/>
          </p:cNvSpPr>
          <p:nvPr>
            <p:ph type="sldNum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59CFAEBA-699E-4D92-B4AB-2FD98CEC6E2F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23880" y="1709640"/>
            <a:ext cx="7886520" cy="2852280"/>
          </a:xfrm>
          <a:prstGeom prst="rect">
            <a:avLst/>
          </a:prstGeom>
        </p:spPr>
        <p:txBody>
          <a:bodyPr anchor="b">
            <a:noAutofit/>
          </a:bodyPr>
          <a:p>
            <a:pPr>
              <a:lnSpc>
                <a:spcPct val="90000"/>
              </a:lnSpc>
            </a:pPr>
            <a:r>
              <a:rPr b="0" lang="ru-RU" sz="6000" spc="-1" strike="noStrike">
                <a:solidFill>
                  <a:srgbClr val="000000"/>
                </a:solidFill>
                <a:latin typeface="Calibri Light"/>
              </a:rPr>
              <a:t>Образец заголовка</a:t>
            </a:r>
            <a:endParaRPr b="0" lang="ru-RU" sz="6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623880" y="4589640"/>
            <a:ext cx="7886520" cy="1499760"/>
          </a:xfrm>
          <a:prstGeom prst="rect">
            <a:avLst/>
          </a:prstGeom>
        </p:spPr>
        <p:txBody>
          <a:bodyPr>
            <a:noAutofit/>
          </a:bodyPr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8b8b8b"/>
                </a:solidFill>
                <a:latin typeface="Calibri"/>
              </a:rPr>
              <a:t>Образец текста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 type="dt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76E3097B-C95D-4162-888A-2813EF1A1438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19.2.24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 type="ftr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uk-UA" sz="2400" spc="-1" strike="noStrike">
              <a:latin typeface="Times New Roman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 type="sldNum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35F29132-1BE5-461C-8392-A81B4676EB36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1143000" y="1122480"/>
            <a:ext cx="6857640" cy="2387160"/>
          </a:xfrm>
          <a:prstGeom prst="rect">
            <a:avLst/>
          </a:prstGeom>
        </p:spPr>
        <p:txBody>
          <a:bodyPr anchor="b">
            <a:noAutofit/>
          </a:bodyPr>
          <a:p>
            <a:pPr algn="ctr">
              <a:lnSpc>
                <a:spcPct val="90000"/>
              </a:lnSpc>
            </a:pPr>
            <a:r>
              <a:rPr b="0" lang="ru-RU" sz="6000" spc="-1" strike="noStrike">
                <a:solidFill>
                  <a:srgbClr val="000000"/>
                </a:solidFill>
                <a:latin typeface="Calibri Light"/>
              </a:rPr>
              <a:t>Образец заголовка</a:t>
            </a:r>
            <a:endParaRPr b="0" lang="ru-RU" sz="6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6" name="PlaceHolder 2"/>
          <p:cNvSpPr>
            <a:spLocks noGrp="1"/>
          </p:cNvSpPr>
          <p:nvPr>
            <p:ph type="dt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2832FD71-2C90-42DE-A1C1-100717619D89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19.2.24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167" name="PlaceHolder 3"/>
          <p:cNvSpPr>
            <a:spLocks noGrp="1"/>
          </p:cNvSpPr>
          <p:nvPr>
            <p:ph type="ftr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uk-UA" sz="2400" spc="-1" strike="noStrike">
              <a:latin typeface="Times New Roman"/>
            </a:endParaRPr>
          </a:p>
        </p:txBody>
      </p:sp>
      <p:sp>
        <p:nvSpPr>
          <p:cNvPr id="168" name="PlaceHolder 4"/>
          <p:cNvSpPr>
            <a:spLocks noGrp="1"/>
          </p:cNvSpPr>
          <p:nvPr>
            <p:ph type="sldNum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5FCA9116-1FF8-488C-9E78-620BC322C1BE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169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Другий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Третій рівень структури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Четвертий рівень структури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П'ятий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Шостий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Сьомий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9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 Light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7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85840" cy="4350960"/>
          </a:xfrm>
          <a:prstGeom prst="rect">
            <a:avLst/>
          </a:prstGeom>
        </p:spPr>
        <p:txBody>
          <a:bodyPr>
            <a:noAutofit/>
          </a:bodyPr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Образец текста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lvl="1" marL="6858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Четвертый уровень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Пятый уровень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8" name="PlaceHolder 3"/>
          <p:cNvSpPr>
            <a:spLocks noGrp="1"/>
          </p:cNvSpPr>
          <p:nvPr>
            <p:ph type="body"/>
          </p:nvPr>
        </p:nvSpPr>
        <p:spPr>
          <a:xfrm>
            <a:off x="4629240" y="1825560"/>
            <a:ext cx="3885840" cy="4350960"/>
          </a:xfrm>
          <a:prstGeom prst="rect">
            <a:avLst/>
          </a:prstGeom>
        </p:spPr>
        <p:txBody>
          <a:bodyPr>
            <a:noAutofit/>
          </a:bodyPr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Образец текста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lvl="1" marL="6858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Четвертый уровень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Пятый уровень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9" name="PlaceHolder 4"/>
          <p:cNvSpPr>
            <a:spLocks noGrp="1"/>
          </p:cNvSpPr>
          <p:nvPr>
            <p:ph type="dt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0E07C77A-34F7-4AAF-A3E8-202028BCE250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19.2.24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210" name="PlaceHolder 5"/>
          <p:cNvSpPr>
            <a:spLocks noGrp="1"/>
          </p:cNvSpPr>
          <p:nvPr>
            <p:ph type="ftr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uk-UA" sz="2400" spc="-1" strike="noStrike">
              <a:latin typeface="Times New Roman"/>
            </a:endParaRPr>
          </a:p>
        </p:txBody>
      </p:sp>
      <p:sp>
        <p:nvSpPr>
          <p:cNvPr id="211" name="PlaceHolder 6"/>
          <p:cNvSpPr>
            <a:spLocks noGrp="1"/>
          </p:cNvSpPr>
          <p:nvPr>
            <p:ph type="sldNum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657DEF72-D79B-4641-AB20-0D5D6573CFEC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E719FFD4-0B1A-4960-944E-062370A4A2CA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19.2.24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249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uk-UA" sz="2400" spc="-1" strike="noStrike">
              <a:latin typeface="Times New Roman"/>
            </a:endParaRPr>
          </a:p>
        </p:txBody>
      </p:sp>
      <p:sp>
        <p:nvSpPr>
          <p:cNvPr id="250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F8560696-CDF6-4FD7-872E-390F3C1E6122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251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Для правки тексту заголовка клацніть мишею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2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Для редагування структури клацніть мишею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Другий рівень структури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Третій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Четвертий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П'ятий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Шостий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Сьомий рівень структури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image" Target="../media/image4.png"/><Relationship Id="rId3" Type="http://schemas.openxmlformats.org/officeDocument/2006/relationships/image" Target="../media/image5.jpeg"/><Relationship Id="rId4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jpeg"/><Relationship Id="rId3" Type="http://schemas.openxmlformats.org/officeDocument/2006/relationships/slideLayout" Target="../slideLayouts/slideLayout28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28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image" Target="../media/image10.jpeg"/><Relationship Id="rId3" Type="http://schemas.openxmlformats.org/officeDocument/2006/relationships/image" Target="../media/image11.png"/><Relationship Id="rId4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diagramData" Target="../diagrams/data1.xml"/><Relationship Id="rId2" Type="http://schemas.openxmlformats.org/officeDocument/2006/relationships/diagramLayout" Target="../diagrams/layout1.xml"/><Relationship Id="rId3" Type="http://schemas.openxmlformats.org/officeDocument/2006/relationships/diagramQuickStyle" Target="../diagrams/quickStyle1.xml"/><Relationship Id="rId4" Type="http://schemas.openxmlformats.org/officeDocument/2006/relationships/diagramColors" Target="../diagrams/colors1.xml"/><Relationship Id="rId5" Type="http://schemas.microsoft.com/office/2007/relationships/diagramDrawing" Target="../diagrams/drawing1.xml"/><Relationship Id="rId6" Type="http://schemas.openxmlformats.org/officeDocument/2006/relationships/image" Target="../media/image12.png"/><Relationship Id="rId7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14.png"/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5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image" Target="../media/image18.png"/><Relationship Id="rId3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image" Target="../media/image20.pn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6" Type="http://schemas.openxmlformats.org/officeDocument/2006/relationships/slideLayout" Target="../slideLayouts/slideLayout28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24.png"/><Relationship Id="rId2" Type="http://schemas.openxmlformats.org/officeDocument/2006/relationships/image" Target="../media/image25.jpeg"/><Relationship Id="rId3" Type="http://schemas.openxmlformats.org/officeDocument/2006/relationships/image" Target="../media/image26.jpeg"/><Relationship Id="rId4" Type="http://schemas.openxmlformats.org/officeDocument/2006/relationships/image" Target="../media/image27.png"/><Relationship Id="rId5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8.png"/><Relationship Id="rId2" Type="http://schemas.openxmlformats.org/officeDocument/2006/relationships/image" Target="../media/image29.jpeg"/><Relationship Id="rId3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30.jpeg"/><Relationship Id="rId2" Type="http://schemas.openxmlformats.org/officeDocument/2006/relationships/image" Target="../media/image31.png"/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5" Type="http://schemas.openxmlformats.org/officeDocument/2006/relationships/slideLayout" Target="../slideLayouts/slideLayout37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diagramData" Target="../diagrams/data2.xml"/><Relationship Id="rId2" Type="http://schemas.openxmlformats.org/officeDocument/2006/relationships/diagramLayout" Target="../diagrams/layout2.xml"/><Relationship Id="rId3" Type="http://schemas.openxmlformats.org/officeDocument/2006/relationships/diagramQuickStyle" Target="../diagrams/quickStyle2.xml"/><Relationship Id="rId4" Type="http://schemas.openxmlformats.org/officeDocument/2006/relationships/diagramColors" Target="../diagrams/colors2.xml"/><Relationship Id="rId5" Type="http://schemas.microsoft.com/office/2007/relationships/diagramDrawing" Target="../diagrams/drawing2.xml"/><Relationship Id="rId6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34.png"/><Relationship Id="rId2" Type="http://schemas.openxmlformats.org/officeDocument/2006/relationships/diagramData" Target="../diagrams/data3.xml"/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7" Type="http://schemas.openxmlformats.org/officeDocument/2006/relationships/image" Target="../media/image35.png"/><Relationship Id="rId8" Type="http://schemas.openxmlformats.org/officeDocument/2006/relationships/slideLayout" Target="../slideLayouts/slideLayout28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36.jpeg"/><Relationship Id="rId2" Type="http://schemas.openxmlformats.org/officeDocument/2006/relationships/image" Target="../media/image37.jpeg"/><Relationship Id="rId3" Type="http://schemas.openxmlformats.org/officeDocument/2006/relationships/diagramData" Target="../diagrams/data4.xml"/><Relationship Id="rId4" Type="http://schemas.openxmlformats.org/officeDocument/2006/relationships/diagramLayout" Target="../diagrams/layout4.xml"/><Relationship Id="rId5" Type="http://schemas.openxmlformats.org/officeDocument/2006/relationships/diagramQuickStyle" Target="../diagrams/quickStyle4.xml"/><Relationship Id="rId6" Type="http://schemas.openxmlformats.org/officeDocument/2006/relationships/diagramColors" Target="../diagrams/colors4.xml"/><Relationship Id="rId7" Type="http://schemas.microsoft.com/office/2007/relationships/diagramDrawing" Target="../diagrams/drawing4.xml"/><Relationship Id="rId8" Type="http://schemas.openxmlformats.org/officeDocument/2006/relationships/image" Target="../media/image38.png"/><Relationship Id="rId9" Type="http://schemas.openxmlformats.org/officeDocument/2006/relationships/slideLayout" Target="../slideLayouts/slideLayout28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diagramData" Target="../diagrams/data5.xml"/><Relationship Id="rId2" Type="http://schemas.openxmlformats.org/officeDocument/2006/relationships/diagramLayout" Target="../diagrams/layout5.xml"/><Relationship Id="rId3" Type="http://schemas.openxmlformats.org/officeDocument/2006/relationships/diagramQuickStyle" Target="../diagrams/quickStyle5.xml"/><Relationship Id="rId4" Type="http://schemas.openxmlformats.org/officeDocument/2006/relationships/diagramColors" Target="../diagrams/colors5.xml"/><Relationship Id="rId5" Type="http://schemas.microsoft.com/office/2007/relationships/diagramDrawing" Target="../diagrams/drawing5.xml"/><Relationship Id="rId6" Type="http://schemas.openxmlformats.org/officeDocument/2006/relationships/image" Target="../media/image39.jpeg"/><Relationship Id="rId7" Type="http://schemas.openxmlformats.org/officeDocument/2006/relationships/image" Target="../media/image40.jpeg"/><Relationship Id="rId8" Type="http://schemas.openxmlformats.org/officeDocument/2006/relationships/slideLayout" Target="../slideLayouts/slideLayout28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41.png"/><Relationship Id="rId2" Type="http://schemas.openxmlformats.org/officeDocument/2006/relationships/diagramData" Target="../diagrams/data6.xml"/><Relationship Id="rId3" Type="http://schemas.openxmlformats.org/officeDocument/2006/relationships/diagramLayout" Target="../diagrams/layout6.xml"/><Relationship Id="rId4" Type="http://schemas.openxmlformats.org/officeDocument/2006/relationships/diagramQuickStyle" Target="../diagrams/quickStyle6.xml"/><Relationship Id="rId5" Type="http://schemas.openxmlformats.org/officeDocument/2006/relationships/diagramColors" Target="../diagrams/colors6.xml"/><Relationship Id="rId6" Type="http://schemas.openxmlformats.org/officeDocument/2006/relationships/diagramData" Target="../diagrams/data7.xml"/><Relationship Id="rId7" Type="http://schemas.openxmlformats.org/officeDocument/2006/relationships/diagramLayout" Target="../diagrams/layout7.xml"/><Relationship Id="rId8" Type="http://schemas.openxmlformats.org/officeDocument/2006/relationships/diagramQuickStyle" Target="../diagrams/quickStyle7.xml"/><Relationship Id="rId9" Type="http://schemas.openxmlformats.org/officeDocument/2006/relationships/diagramColors" Target="../diagrams/colors7.xml"/><Relationship Id="rId10" Type="http://schemas.microsoft.com/office/2007/relationships/diagramDrawing" Target="../diagrams/drawing7.xml"/><Relationship Id="rId11" Type="http://schemas.openxmlformats.org/officeDocument/2006/relationships/slideLayout" Target="../slideLayouts/slideLayout28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42.jpeg"/><Relationship Id="rId2" Type="http://schemas.openxmlformats.org/officeDocument/2006/relationships/image" Target="../media/image43.png"/><Relationship Id="rId3" Type="http://schemas.openxmlformats.org/officeDocument/2006/relationships/image" Target="../media/image44.jpeg"/><Relationship Id="rId4" Type="http://schemas.microsoft.com/office/2007/relationships/hdphoto" Target="../media/hdphoto1.wdp"/><Relationship Id="rId5" Type="http://schemas.openxmlformats.org/officeDocument/2006/relationships/image" Target="../media/image45.png"/><Relationship Id="rId6" Type="http://schemas.openxmlformats.org/officeDocument/2006/relationships/image" Target="../media/image46.jpeg"/><Relationship Id="rId7" Type="http://schemas.openxmlformats.org/officeDocument/2006/relationships/slideLayout" Target="../slideLayouts/slideLayout50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47.png"/><Relationship Id="rId2" Type="http://schemas.openxmlformats.org/officeDocument/2006/relationships/image" Target="../media/image48.jpeg"/><Relationship Id="rId3" Type="http://schemas.openxmlformats.org/officeDocument/2006/relationships/image" Target="../media/image49.png"/><Relationship Id="rId4" Type="http://schemas.openxmlformats.org/officeDocument/2006/relationships/image" Target="../media/image50.jpeg"/><Relationship Id="rId5" Type="http://schemas.openxmlformats.org/officeDocument/2006/relationships/image" Target="../media/image51.png"/><Relationship Id="rId6" Type="http://schemas.openxmlformats.org/officeDocument/2006/relationships/slideLayout" Target="../slideLayouts/slideLayout64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52.png"/><Relationship Id="rId2" Type="http://schemas.openxmlformats.org/officeDocument/2006/relationships/image" Target="../media/image53.jpeg"/><Relationship Id="rId3" Type="http://schemas.openxmlformats.org/officeDocument/2006/relationships/image" Target="../media/image54.jpeg"/><Relationship Id="rId4" Type="http://schemas.openxmlformats.org/officeDocument/2006/relationships/image" Target="../media/image55.jpeg"/><Relationship Id="rId5" Type="http://schemas.openxmlformats.org/officeDocument/2006/relationships/slideLayout" Target="../slideLayouts/slideLayout28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56.jpeg"/><Relationship Id="rId2" Type="http://schemas.openxmlformats.org/officeDocument/2006/relationships/image" Target="../media/image57.jpeg"/><Relationship Id="rId3" Type="http://schemas.openxmlformats.org/officeDocument/2006/relationships/image" Target="../media/image58.png"/><Relationship Id="rId4" Type="http://schemas.openxmlformats.org/officeDocument/2006/relationships/image" Target="../media/image59.jpeg"/><Relationship Id="rId5" Type="http://schemas.openxmlformats.org/officeDocument/2006/relationships/image" Target="../media/image60.png"/><Relationship Id="rId6" Type="http://schemas.openxmlformats.org/officeDocument/2006/relationships/slideLayout" Target="../slideLayouts/slideLayout28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61.png"/><Relationship Id="rId2" Type="http://schemas.openxmlformats.org/officeDocument/2006/relationships/image" Target="../media/image62.jpeg"/><Relationship Id="rId3" Type="http://schemas.openxmlformats.org/officeDocument/2006/relationships/image" Target="../media/image63.jpeg"/><Relationship Id="rId4" Type="http://schemas.openxmlformats.org/officeDocument/2006/relationships/image" Target="../media/image64.jpeg"/><Relationship Id="rId5" Type="http://schemas.openxmlformats.org/officeDocument/2006/relationships/image" Target="../media/image65.jpeg"/><Relationship Id="rId6" Type="http://schemas.openxmlformats.org/officeDocument/2006/relationships/image" Target="../media/image66.png"/><Relationship Id="rId7" Type="http://schemas.openxmlformats.org/officeDocument/2006/relationships/image" Target="../media/image67.jpeg"/><Relationship Id="rId8" Type="http://schemas.openxmlformats.org/officeDocument/2006/relationships/slideLayout" Target="../slideLayouts/slideLayout37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68.jpeg"/><Relationship Id="rId2" Type="http://schemas.openxmlformats.org/officeDocument/2006/relationships/image" Target="../media/image69.jpeg"/><Relationship Id="rId3" Type="http://schemas.openxmlformats.org/officeDocument/2006/relationships/image" Target="../media/image70.jpeg"/><Relationship Id="rId4" Type="http://schemas.openxmlformats.org/officeDocument/2006/relationships/image" Target="../media/image71.jpeg"/><Relationship Id="rId5" Type="http://schemas.openxmlformats.org/officeDocument/2006/relationships/image" Target="../media/image72.png"/><Relationship Id="rId6" Type="http://schemas.openxmlformats.org/officeDocument/2006/relationships/slideLayout" Target="../slideLayouts/slideLayout28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73.jpeg"/><Relationship Id="rId2" Type="http://schemas.openxmlformats.org/officeDocument/2006/relationships/image" Target="../media/image74.jpeg"/><Relationship Id="rId3" Type="http://schemas.openxmlformats.org/officeDocument/2006/relationships/image" Target="../media/image75.jpeg"/><Relationship Id="rId4" Type="http://schemas.openxmlformats.org/officeDocument/2006/relationships/image" Target="../media/image76.jpeg"/><Relationship Id="rId5" Type="http://schemas.openxmlformats.org/officeDocument/2006/relationships/image" Target="../media/image77.png"/><Relationship Id="rId6" Type="http://schemas.openxmlformats.org/officeDocument/2006/relationships/slideLayout" Target="../slideLayouts/slideLayout28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78.jpeg"/><Relationship Id="rId2" Type="http://schemas.openxmlformats.org/officeDocument/2006/relationships/image" Target="../media/image79.png"/><Relationship Id="rId3" Type="http://schemas.openxmlformats.org/officeDocument/2006/relationships/image" Target="../media/image80.png"/><Relationship Id="rId4" Type="http://schemas.openxmlformats.org/officeDocument/2006/relationships/slideLayout" Target="../slideLayouts/slideLayout73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81.png"/><Relationship Id="rId2" Type="http://schemas.openxmlformats.org/officeDocument/2006/relationships/image" Target="../media/image82.png"/><Relationship Id="rId3" Type="http://schemas.openxmlformats.org/officeDocument/2006/relationships/image" Target="../media/image83.jpeg"/><Relationship Id="rId4" Type="http://schemas.openxmlformats.org/officeDocument/2006/relationships/image" Target="../media/image84.jpeg"/><Relationship Id="rId5" Type="http://schemas.openxmlformats.org/officeDocument/2006/relationships/image" Target="../media/image85.jpeg"/><Relationship Id="rId6" Type="http://schemas.openxmlformats.org/officeDocument/2006/relationships/image" Target="../media/image86.jpeg"/><Relationship Id="rId7" Type="http://schemas.openxmlformats.org/officeDocument/2006/relationships/image" Target="../media/image87.jpeg"/><Relationship Id="rId8" Type="http://schemas.openxmlformats.org/officeDocument/2006/relationships/image" Target="../media/image88.jpeg"/><Relationship Id="rId9" Type="http://schemas.openxmlformats.org/officeDocument/2006/relationships/image" Target="../media/image89.jpeg"/><Relationship Id="rId10" Type="http://schemas.openxmlformats.org/officeDocument/2006/relationships/image" Target="../media/image90.jpeg"/><Relationship Id="rId11" Type="http://schemas.openxmlformats.org/officeDocument/2006/relationships/slideLayout" Target="../slideLayouts/slideLayout7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" name="Рисунок 6" descr=""/>
          <p:cNvPicPr/>
          <p:nvPr/>
        </p:nvPicPr>
        <p:blipFill>
          <a:blip r:embed="rId1"/>
          <a:stretch/>
        </p:blipFill>
        <p:spPr>
          <a:xfrm>
            <a:off x="6300360" y="1228320"/>
            <a:ext cx="2952000" cy="2952000"/>
          </a:xfrm>
          <a:prstGeom prst="rect">
            <a:avLst/>
          </a:prstGeom>
          <a:ln w="0">
            <a:noFill/>
          </a:ln>
        </p:spPr>
      </p:pic>
      <p:pic>
        <p:nvPicPr>
          <p:cNvPr id="290" name="Рисунок 4" descr=""/>
          <p:cNvPicPr/>
          <p:nvPr/>
        </p:nvPicPr>
        <p:blipFill>
          <a:blip r:embed="rId2"/>
          <a:stretch/>
        </p:blipFill>
        <p:spPr>
          <a:xfrm>
            <a:off x="0" y="0"/>
            <a:ext cx="6300000" cy="4743000"/>
          </a:xfrm>
          <a:prstGeom prst="rect">
            <a:avLst/>
          </a:prstGeom>
          <a:ln w="0">
            <a:noFill/>
          </a:ln>
        </p:spPr>
      </p:pic>
      <p:sp>
        <p:nvSpPr>
          <p:cNvPr id="291" name="CustomShape 1"/>
          <p:cNvSpPr/>
          <p:nvPr/>
        </p:nvSpPr>
        <p:spPr>
          <a:xfrm>
            <a:off x="4162680" y="-4680"/>
            <a:ext cx="4980960" cy="1417320"/>
          </a:xfrm>
          <a:prstGeom prst="wave">
            <a:avLst>
              <a:gd name="adj1" fmla="val 12500"/>
              <a:gd name="adj2" fmla="val 0"/>
            </a:avLst>
          </a:prstGeom>
          <a:solidFill>
            <a:schemeClr val="tx2">
              <a:lumMod val="20000"/>
              <a:lumOff val="80000"/>
            </a:schemeClr>
          </a:solidFill>
          <a:ln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  <a:ea typeface="Calibri"/>
              </a:rPr>
              <a:t>Містківський ліцей</a:t>
            </a:r>
            <a:endParaRPr b="0" lang="uk-UA" sz="2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0" lang="ru-RU" sz="2000" spc="-1" strike="noStrike">
                <a:solidFill>
                  <a:srgbClr val="000000"/>
                </a:solidFill>
                <a:latin typeface="Calibri"/>
                <a:ea typeface="Calibri"/>
              </a:rPr>
              <a:t>Пустомитівської міської ради</a:t>
            </a:r>
            <a:endParaRPr b="0" lang="uk-UA" sz="2000" spc="-1" strike="noStrike">
              <a:latin typeface="Arial"/>
            </a:endParaRPr>
          </a:p>
        </p:txBody>
      </p:sp>
      <p:sp>
        <p:nvSpPr>
          <p:cNvPr id="292" name="CustomShape 2"/>
          <p:cNvSpPr/>
          <p:nvPr/>
        </p:nvSpPr>
        <p:spPr>
          <a:xfrm>
            <a:off x="0" y="3645000"/>
            <a:ext cx="8976960" cy="2929320"/>
          </a:xfrm>
          <a:prstGeom prst="ellipseRibbon">
            <a:avLst>
              <a:gd name="adj1" fmla="val 25000"/>
              <a:gd name="adj2" fmla="val 75000"/>
              <a:gd name="adj3" fmla="val 12500"/>
            </a:avLst>
          </a:prstGeom>
          <a:solidFill>
            <a:schemeClr val="tx2">
              <a:lumMod val="20000"/>
              <a:lumOff val="80000"/>
            </a:schemeClr>
          </a:soli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i="1" lang="uk-UA" sz="4000" spc="-1" strike="noStrike">
                <a:solidFill>
                  <a:srgbClr val="10243e"/>
                </a:solidFill>
                <a:latin typeface="Times New Roman"/>
              </a:rPr>
              <a:t>Портфоліо</a:t>
            </a:r>
            <a:r>
              <a:rPr b="1" i="1" lang="ru-RU" sz="4000" spc="-1" strike="noStrike">
                <a:solidFill>
                  <a:srgbClr val="10243e"/>
                </a:solidFill>
                <a:latin typeface="Times New Roman"/>
              </a:rPr>
              <a:t>   вчителя </a:t>
            </a:r>
            <a:endParaRPr b="0" lang="uk-UA" sz="4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3600" spc="-1" strike="noStrike">
                <a:solidFill>
                  <a:srgbClr val="10243e"/>
                </a:solidFill>
                <a:latin typeface="Times New Roman"/>
              </a:rPr>
              <a:t>початкових класів </a:t>
            </a:r>
            <a:endParaRPr b="0" lang="uk-UA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3600" spc="-1" strike="noStrike">
                <a:solidFill>
                  <a:srgbClr val="10243e"/>
                </a:solidFill>
                <a:latin typeface="Calibri"/>
                <a:ea typeface="Calibri"/>
              </a:rPr>
              <a:t>Курилас  Уляни Василівни</a:t>
            </a:r>
            <a:endParaRPr b="0" lang="uk-UA" sz="3600" spc="-1" strike="noStrike">
              <a:latin typeface="Arial"/>
            </a:endParaRPr>
          </a:p>
        </p:txBody>
      </p:sp>
      <p:sp>
        <p:nvSpPr>
          <p:cNvPr id="293" name="CustomShape 3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p:transition spd="slow">
    <p:pull dir="r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-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 transition="in">
                                      <p:cBhvr additive="repl">
                                        <p:cTn id="7" dur="500"/>
                                        <p:tgtEl>
                                          <p:spTgt spid="-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CustomShape 1"/>
          <p:cNvSpPr/>
          <p:nvPr/>
        </p:nvSpPr>
        <p:spPr>
          <a:xfrm>
            <a:off x="5223600" y="764640"/>
            <a:ext cx="4084200" cy="4478040"/>
          </a:xfrm>
          <a:prstGeom prst="roundRect">
            <a:avLst>
              <a:gd name="adj" fmla="val 8594"/>
            </a:avLst>
          </a:prstGeom>
          <a:blipFill rotWithShape="0">
            <a:blip r:embed="rId1"/>
            <a:srcRect l="-6174" t="20028" r="0" b="14593"/>
            <a:stretch/>
          </a:blipFill>
          <a:ln>
            <a:noFill/>
          </a:ln>
          <a:effectLst>
            <a:reflection algn="bl" blurRad="12700" dir="5400000" dist="5000" endPos="28000" rotWithShape="0" stA="38000" sy="-100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</p:sp>
      <p:pic>
        <p:nvPicPr>
          <p:cNvPr id="295" name="Picture 2" descr=""/>
          <p:cNvPicPr/>
          <p:nvPr/>
        </p:nvPicPr>
        <p:blipFill>
          <a:blip r:embed="rId2"/>
          <a:stretch/>
        </p:blipFill>
        <p:spPr>
          <a:xfrm>
            <a:off x="78480" y="-99360"/>
            <a:ext cx="9478440" cy="685764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  <p:sp>
        <p:nvSpPr>
          <p:cNvPr id="296" name="CustomShape 2"/>
          <p:cNvSpPr/>
          <p:nvPr/>
        </p:nvSpPr>
        <p:spPr>
          <a:xfrm rot="20972400">
            <a:off x="524160" y="340920"/>
            <a:ext cx="4237920" cy="5299560"/>
          </a:xfrm>
          <a:prstGeom prst="verticalScroll">
            <a:avLst>
              <a:gd name="adj" fmla="val 12500"/>
            </a:avLst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/>
        </p:style>
      </p:sp>
      <p:sp>
        <p:nvSpPr>
          <p:cNvPr id="297" name="CustomShape 3"/>
          <p:cNvSpPr/>
          <p:nvPr/>
        </p:nvSpPr>
        <p:spPr>
          <a:xfrm rot="20943000">
            <a:off x="1090800" y="1019880"/>
            <a:ext cx="3360600" cy="413568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15000"/>
              </a:lnSpc>
              <a:spcAft>
                <a:spcPts val="1001"/>
              </a:spcAft>
            </a:pPr>
            <a:r>
              <a:rPr b="1" i="1" lang="ru-RU" sz="2000" spc="-1" strike="noStrike">
                <a:solidFill>
                  <a:srgbClr val="ffffff"/>
                </a:solidFill>
                <a:latin typeface="Calibri"/>
                <a:ea typeface="Calibri"/>
              </a:rPr>
              <a:t>Під небом, синім і високим,</a:t>
            </a:r>
            <a:endParaRPr b="0" lang="uk-UA" sz="2000" spc="-1" strike="noStrike">
              <a:latin typeface="Arial"/>
            </a:endParaRPr>
          </a:p>
          <a:p>
            <a:pPr>
              <a:lnSpc>
                <a:spcPct val="115000"/>
              </a:lnSpc>
              <a:spcAft>
                <a:spcPts val="1001"/>
              </a:spcAft>
            </a:pPr>
            <a:r>
              <a:rPr b="1" i="1" lang="ru-RU" sz="2000" spc="-1" strike="noStrike">
                <a:solidFill>
                  <a:srgbClr val="ffffff"/>
                </a:solidFill>
                <a:latin typeface="Calibri"/>
                <a:ea typeface="Calibri"/>
              </a:rPr>
              <a:t> </a:t>
            </a:r>
            <a:r>
              <a:rPr b="1" i="1" lang="ru-RU" sz="2000" spc="-1" strike="noStrike">
                <a:solidFill>
                  <a:srgbClr val="ffffff"/>
                </a:solidFill>
                <a:latin typeface="Calibri"/>
                <a:ea typeface="Calibri"/>
              </a:rPr>
              <a:t>Стежина в’ється чарівна, </a:t>
            </a:r>
            <a:endParaRPr b="0" lang="uk-UA" sz="2000" spc="-1" strike="noStrike">
              <a:latin typeface="Arial"/>
            </a:endParaRPr>
          </a:p>
          <a:p>
            <a:pPr>
              <a:lnSpc>
                <a:spcPct val="115000"/>
              </a:lnSpc>
              <a:spcAft>
                <a:spcPts val="1001"/>
              </a:spcAft>
            </a:pPr>
            <a:r>
              <a:rPr b="1" i="1" lang="ru-RU" sz="2000" spc="-1" strike="noStrike">
                <a:solidFill>
                  <a:srgbClr val="ffffff"/>
                </a:solidFill>
                <a:latin typeface="Calibri"/>
                <a:ea typeface="Calibri"/>
              </a:rPr>
              <a:t>Через простори, через роки</a:t>
            </a:r>
            <a:endParaRPr b="0" lang="uk-UA" sz="2000" spc="-1" strike="noStrike">
              <a:latin typeface="Arial"/>
            </a:endParaRPr>
          </a:p>
          <a:p>
            <a:pPr>
              <a:lnSpc>
                <a:spcPct val="115000"/>
              </a:lnSpc>
              <a:spcAft>
                <a:spcPts val="1001"/>
              </a:spcAft>
            </a:pPr>
            <a:r>
              <a:rPr b="1" i="1" lang="ru-RU" sz="2000" spc="-1" strike="noStrike">
                <a:solidFill>
                  <a:srgbClr val="ffffff"/>
                </a:solidFill>
                <a:latin typeface="Calibri"/>
                <a:ea typeface="Calibri"/>
              </a:rPr>
              <a:t> </a:t>
            </a:r>
            <a:r>
              <a:rPr b="1" i="1" lang="ru-RU" sz="2000" spc="-1" strike="noStrike">
                <a:solidFill>
                  <a:srgbClr val="ffffff"/>
                </a:solidFill>
                <a:latin typeface="Calibri"/>
                <a:ea typeface="Calibri"/>
              </a:rPr>
              <a:t>Веде до істини вона.</a:t>
            </a:r>
            <a:endParaRPr b="0" lang="uk-UA" sz="2000" spc="-1" strike="noStrike">
              <a:latin typeface="Arial"/>
            </a:endParaRPr>
          </a:p>
          <a:p>
            <a:pPr>
              <a:lnSpc>
                <a:spcPct val="115000"/>
              </a:lnSpc>
              <a:spcAft>
                <a:spcPts val="1001"/>
              </a:spcAft>
            </a:pPr>
            <a:r>
              <a:rPr b="1" i="1" lang="ru-RU" sz="2000" spc="-1" strike="noStrike">
                <a:solidFill>
                  <a:srgbClr val="ffffff"/>
                </a:solidFill>
                <a:latin typeface="Calibri"/>
                <a:ea typeface="Calibri"/>
              </a:rPr>
              <a:t> </a:t>
            </a:r>
            <a:r>
              <a:rPr b="1" i="1" lang="ru-RU" sz="2000" spc="-1" strike="noStrike">
                <a:solidFill>
                  <a:srgbClr val="ffffff"/>
                </a:solidFill>
                <a:latin typeface="Calibri"/>
                <a:ea typeface="Calibri"/>
              </a:rPr>
              <a:t>Туди, де сонце світить ясно, </a:t>
            </a:r>
            <a:endParaRPr b="0" lang="uk-UA" sz="2000" spc="-1" strike="noStrike">
              <a:latin typeface="Arial"/>
            </a:endParaRPr>
          </a:p>
          <a:p>
            <a:pPr>
              <a:lnSpc>
                <a:spcPct val="115000"/>
              </a:lnSpc>
              <a:spcAft>
                <a:spcPts val="1001"/>
              </a:spcAft>
            </a:pPr>
            <a:r>
              <a:rPr b="1" i="1" lang="ru-RU" sz="2000" spc="-1" strike="noStrike">
                <a:solidFill>
                  <a:srgbClr val="ffffff"/>
                </a:solidFill>
                <a:latin typeface="Calibri"/>
                <a:ea typeface="Calibri"/>
              </a:rPr>
              <a:t>До мрій, надій і сподівань.</a:t>
            </a:r>
            <a:endParaRPr b="0" lang="uk-UA" sz="2000" spc="-1" strike="noStrike">
              <a:latin typeface="Arial"/>
            </a:endParaRPr>
          </a:p>
          <a:p>
            <a:pPr>
              <a:lnSpc>
                <a:spcPct val="115000"/>
              </a:lnSpc>
              <a:spcAft>
                <a:spcPts val="1001"/>
              </a:spcAft>
            </a:pPr>
            <a:r>
              <a:rPr b="1" i="1" lang="ru-RU" sz="2000" spc="-1" strike="noStrike">
                <a:solidFill>
                  <a:srgbClr val="ffffff"/>
                </a:solidFill>
                <a:latin typeface="Calibri"/>
                <a:ea typeface="Calibri"/>
              </a:rPr>
              <a:t> </a:t>
            </a:r>
            <a:r>
              <a:rPr b="1" i="1" lang="ru-RU" sz="2000" spc="-1" strike="noStrike">
                <a:solidFill>
                  <a:srgbClr val="ffffff"/>
                </a:solidFill>
                <a:latin typeface="Calibri"/>
                <a:ea typeface="Calibri"/>
              </a:rPr>
              <a:t>Велика праця і прекрасна –</a:t>
            </a:r>
            <a:endParaRPr b="0" lang="uk-UA" sz="2000" spc="-1" strike="noStrike">
              <a:latin typeface="Arial"/>
            </a:endParaRPr>
          </a:p>
          <a:p>
            <a:pPr>
              <a:lnSpc>
                <a:spcPct val="115000"/>
              </a:lnSpc>
              <a:spcAft>
                <a:spcPts val="1001"/>
              </a:spcAft>
            </a:pPr>
            <a:r>
              <a:rPr b="1" i="1" lang="ru-RU" sz="2000" spc="-1" strike="noStrike">
                <a:solidFill>
                  <a:srgbClr val="ffffff"/>
                </a:solidFill>
                <a:latin typeface="Calibri"/>
                <a:ea typeface="Calibri"/>
              </a:rPr>
              <a:t> </a:t>
            </a:r>
            <a:r>
              <a:rPr b="1" i="1" lang="ru-RU" sz="2000" spc="-1" strike="noStrike">
                <a:solidFill>
                  <a:srgbClr val="ffffff"/>
                </a:solidFill>
                <a:latin typeface="Calibri"/>
                <a:ea typeface="Calibri"/>
              </a:rPr>
              <a:t>Вести дітей в Країну з</a:t>
            </a:r>
            <a:r>
              <a:rPr b="1" i="1" lang="ru-RU" sz="1800" spc="-1" strike="noStrike">
                <a:solidFill>
                  <a:srgbClr val="ffffff"/>
                </a:solidFill>
                <a:latin typeface="Calibri"/>
                <a:ea typeface="Calibri"/>
              </a:rPr>
              <a:t>нань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298" name="CustomShape 4"/>
          <p:cNvSpPr/>
          <p:nvPr/>
        </p:nvSpPr>
        <p:spPr>
          <a:xfrm>
            <a:off x="3850920" y="5523840"/>
            <a:ext cx="5292720" cy="945000"/>
          </a:xfrm>
          <a:prstGeom prst="rect">
            <a:avLst/>
          </a:prstGeom>
          <a:gradFill rotWithShape="0">
            <a:gsLst>
              <a:gs pos="0">
                <a:srgbClr val="ffda9e"/>
              </a:gs>
              <a:gs pos="100000">
                <a:srgbClr val="ffd590"/>
              </a:gs>
            </a:gsLst>
            <a:lin ang="5400000"/>
          </a:gradFill>
          <a:ln/>
          <a:scene3d>
            <a:camera prst="orthographicFront"/>
            <a:lightRig dir="tl" rig="flat">
              <a:rot lat="0" lon="0" rev="6600000"/>
            </a:lightRig>
          </a:scene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ff5d11"/>
                </a:solidFill>
                <a:latin typeface="Calibri"/>
                <a:ea typeface="Calibri"/>
              </a:rPr>
              <a:t> </a:t>
            </a:r>
            <a:r>
              <a:rPr b="1" lang="ru-RU" sz="2800" spc="-1" strike="noStrike">
                <a:solidFill>
                  <a:srgbClr val="002060"/>
                </a:solidFill>
                <a:latin typeface="Calibri"/>
                <a:ea typeface="Calibri"/>
              </a:rPr>
              <a:t>«Завжди пізнавати світ і себе,</a:t>
            </a:r>
            <a:endParaRPr b="0" lang="uk-UA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002060"/>
                </a:solidFill>
                <a:latin typeface="Calibri"/>
                <a:ea typeface="Calibri"/>
              </a:rPr>
              <a:t> </a:t>
            </a:r>
            <a:r>
              <a:rPr b="1" lang="ru-RU" sz="2800" spc="-1" strike="noStrike">
                <a:solidFill>
                  <a:srgbClr val="002060"/>
                </a:solidFill>
                <a:latin typeface="Calibri"/>
                <a:ea typeface="Calibri"/>
              </a:rPr>
              <a:t>навчати цьому інших».</a:t>
            </a:r>
            <a:endParaRPr b="0" lang="uk-UA" sz="2800" spc="-1" strike="noStrike">
              <a:latin typeface="Arial"/>
            </a:endParaRPr>
          </a:p>
        </p:txBody>
      </p:sp>
      <p:sp>
        <p:nvSpPr>
          <p:cNvPr id="299" name="CustomShape 5"/>
          <p:cNvSpPr/>
          <p:nvPr/>
        </p:nvSpPr>
        <p:spPr>
          <a:xfrm>
            <a:off x="5220000" y="900000"/>
            <a:ext cx="4084200" cy="4478040"/>
          </a:xfrm>
          <a:prstGeom prst="roundRect">
            <a:avLst>
              <a:gd name="adj" fmla="val 8594"/>
            </a:avLst>
          </a:prstGeom>
          <a:blipFill rotWithShape="0">
            <a:blip r:embed="rId3"/>
            <a:srcRect l="-6174" t="20028" r="0" b="14593"/>
            <a:stretch/>
          </a:blipFill>
          <a:ln>
            <a:noFill/>
          </a:ln>
          <a:effectLst>
            <a:reflection algn="bl" blurRad="12700" dir="5400000" dist="5000" endPos="28000" rotWithShape="0" stA="38000" sy="-100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300" name="CustomShape 6"/>
          <p:cNvSpPr/>
          <p:nvPr/>
        </p:nvSpPr>
        <p:spPr>
          <a:xfrm rot="21407400">
            <a:off x="3944160" y="95400"/>
            <a:ext cx="3576600" cy="1450080"/>
          </a:xfrm>
          <a:prstGeom prst="cloud">
            <a:avLst/>
          </a:prstGeom>
          <a:gradFill rotWithShape="0">
            <a:gsLst>
              <a:gs pos="0">
                <a:srgbClr val="a8b7df"/>
              </a:gs>
              <a:gs pos="100000">
                <a:srgbClr val="9aabd9"/>
              </a:gs>
            </a:gsLst>
            <a:lin ang="5202000"/>
          </a:gradFill>
          <a:ln/>
          <a:scene3d>
            <a:camera prst="orthographicFront"/>
            <a:lightRig dir="t" rig="flat">
              <a:rot lat="0" lon="0" rev="18900000"/>
            </a:lightRig>
          </a:scene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/>
        </p:style>
        <p:txBody>
          <a:bodyPr>
            <a:spAutoFit/>
          </a:bodyPr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ff0000"/>
                </a:solidFill>
                <a:latin typeface="Calibri"/>
                <a:ea typeface="Calibri"/>
              </a:rPr>
              <a:t>ПЕДАГОГІЧНЕ</a:t>
            </a:r>
            <a:endParaRPr b="0" lang="uk-UA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ff0000"/>
                </a:solidFill>
                <a:latin typeface="Calibri"/>
                <a:ea typeface="Calibri"/>
              </a:rPr>
              <a:t> </a:t>
            </a:r>
            <a:r>
              <a:rPr b="1" lang="ru-RU" sz="2800" spc="-1" strike="noStrike">
                <a:solidFill>
                  <a:srgbClr val="ff0000"/>
                </a:solidFill>
                <a:latin typeface="Calibri"/>
                <a:ea typeface="Calibri"/>
              </a:rPr>
              <a:t>КРЕДО</a:t>
            </a:r>
            <a:r>
              <a:rPr b="1" lang="ru-RU" sz="2800" spc="-1" strike="noStrike">
                <a:solidFill>
                  <a:srgbClr val="a5a5a5"/>
                </a:solidFill>
                <a:latin typeface="Calibri"/>
                <a:ea typeface="Calibri"/>
              </a:rPr>
              <a:t>:</a:t>
            </a:r>
            <a:endParaRPr b="0" lang="uk-UA" sz="2800" spc="-1" strike="noStrike">
              <a:latin typeface="Arial"/>
            </a:endParaRPr>
          </a:p>
        </p:txBody>
      </p:sp>
      <p:sp>
        <p:nvSpPr>
          <p:cNvPr id="301" name="CustomShape 7"/>
          <p:cNvSpPr/>
          <p:nvPr/>
        </p:nvSpPr>
        <p:spPr>
          <a:xfrm>
            <a:off x="4534560" y="821880"/>
            <a:ext cx="281520" cy="518400"/>
          </a:xfrm>
          <a:prstGeom prst="rect">
            <a:avLst/>
          </a:prstGeom>
          <a:noFill/>
          <a:ln w="0">
            <a:noFill/>
          </a:ln>
          <a:scene3d>
            <a:camera prst="orthographicFront"/>
            <a:lightRig dir="t" rig="flat">
              <a:rot lat="0" lon="0" rev="18900000"/>
            </a:lightRig>
          </a:scene3d>
        </p:spPr>
        <p:style>
          <a:lnRef idx="0"/>
          <a:fillRef idx="0"/>
          <a:effectRef idx="0"/>
          <a:fontRef idx="minor"/>
        </p:style>
        <p:txBody>
          <a:bodyPr wrap="none">
            <a:spAutoFit/>
          </a:bodyPr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a5a5a5"/>
                </a:solidFill>
                <a:latin typeface="Calibri"/>
                <a:ea typeface="Calibri"/>
              </a:rPr>
              <a:t>:</a:t>
            </a:r>
            <a:endParaRPr b="0" lang="uk-UA" sz="2800" spc="-1" strike="noStrike">
              <a:latin typeface="Arial"/>
            </a:endParaRPr>
          </a:p>
        </p:txBody>
      </p:sp>
    </p:spTree>
  </p:cSld>
  <p:transition>
    <p:pull dir="rd"/>
  </p:transition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" name="Picture 3" descr=""/>
          <p:cNvPicPr/>
          <p:nvPr/>
        </p:nvPicPr>
        <p:blipFill>
          <a:blip r:embed="rId1"/>
          <a:stretch/>
        </p:blipFill>
        <p:spPr>
          <a:xfrm>
            <a:off x="33120" y="343800"/>
            <a:ext cx="8803080" cy="6159600"/>
          </a:xfrm>
          <a:prstGeom prst="rect">
            <a:avLst/>
          </a:prstGeom>
          <a:ln w="0">
            <a:noFill/>
          </a:ln>
        </p:spPr>
      </p:pic>
      <p:sp>
        <p:nvSpPr>
          <p:cNvPr id="303" name="CustomShape 1"/>
          <p:cNvSpPr/>
          <p:nvPr/>
        </p:nvSpPr>
        <p:spPr>
          <a:xfrm rot="449400">
            <a:off x="4756320" y="156960"/>
            <a:ext cx="4619880" cy="6128280"/>
          </a:xfrm>
          <a:prstGeom prst="verticalScroll">
            <a:avLst>
              <a:gd name="adj" fmla="val 13293"/>
            </a:avLst>
          </a:prstGeom>
          <a:gradFill rotWithShape="0">
            <a:gsLst>
              <a:gs pos="0">
                <a:srgbClr val="b1cbe9"/>
              </a:gs>
              <a:gs pos="100000">
                <a:srgbClr val="a2c1e4"/>
              </a:gs>
            </a:gsLst>
            <a:lin ang="5844000"/>
          </a:gra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</p:sp>
      <p:sp>
        <p:nvSpPr>
          <p:cNvPr id="304" name="TextShape 2"/>
          <p:cNvSpPr txBox="1"/>
          <p:nvPr/>
        </p:nvSpPr>
        <p:spPr>
          <a:xfrm rot="443400">
            <a:off x="5392800" y="725760"/>
            <a:ext cx="3346920" cy="5394960"/>
          </a:xfrm>
          <a:prstGeom prst="rect">
            <a:avLst/>
          </a:prstGeom>
          <a:gradFill rotWithShape="0">
            <a:gsLst>
              <a:gs pos="0">
                <a:srgbClr val="b1cbe9"/>
              </a:gs>
              <a:gs pos="100000">
                <a:srgbClr val="a2c1e4"/>
              </a:gs>
            </a:gsLst>
            <a:lin ang="5838000"/>
          </a:gradFill>
          <a:ln w="6480">
            <a:solidFill>
              <a:srgbClr val="5b9bd5"/>
            </a:solidFill>
            <a:miter/>
          </a:ln>
        </p:spPr>
        <p:txBody>
          <a:bodyPr>
            <a:normAutofit/>
          </a:bodyPr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i="1" lang="ru-RU" sz="2000" spc="-1" strike="noStrike">
                <a:solidFill>
                  <a:srgbClr val="1e90ff"/>
                </a:solidFill>
                <a:latin typeface="Georgia"/>
                <a:ea typeface="Calibri"/>
              </a:rPr>
              <a:t> </a:t>
            </a:r>
            <a:br/>
            <a:r>
              <a:rPr b="1" i="1" lang="ru-RU" sz="2000" spc="-1" strike="noStrike">
                <a:solidFill>
                  <a:srgbClr val="000080"/>
                </a:solidFill>
                <a:latin typeface="Book Antiqua"/>
                <a:ea typeface="Calibri"/>
              </a:rPr>
              <a:t>Я зазирну в маленькі оченята,</a:t>
            </a:r>
            <a:br/>
            <a:r>
              <a:rPr b="1" i="1" lang="ru-RU" sz="2000" spc="-1" strike="noStrike">
                <a:solidFill>
                  <a:srgbClr val="000080"/>
                </a:solidFill>
                <a:latin typeface="Book Antiqua"/>
                <a:ea typeface="Calibri"/>
              </a:rPr>
              <a:t>Дитячої долоньки я торкнусь руками,</a:t>
            </a:r>
            <a:br/>
            <a:r>
              <a:rPr b="1" i="1" lang="ru-RU" sz="2000" spc="-1" strike="noStrike">
                <a:solidFill>
                  <a:srgbClr val="000080"/>
                </a:solidFill>
                <a:latin typeface="Book Antiqua"/>
                <a:ea typeface="Calibri"/>
              </a:rPr>
              <a:t>Пишу життя, яке мої малята</a:t>
            </a:r>
            <a:br/>
            <a:r>
              <a:rPr b="1" i="1" lang="ru-RU" sz="2000" spc="-1" strike="noStrike">
                <a:solidFill>
                  <a:srgbClr val="000080"/>
                </a:solidFill>
                <a:latin typeface="Book Antiqua"/>
                <a:ea typeface="Calibri"/>
              </a:rPr>
              <a:t>Із пам’яті не викреслять з роками.</a:t>
            </a:r>
            <a:br/>
            <a:br/>
            <a:r>
              <a:rPr b="1" i="1" lang="ru-RU" sz="2000" spc="-1" strike="noStrike">
                <a:solidFill>
                  <a:srgbClr val="000080"/>
                </a:solidFill>
                <a:latin typeface="Book Antiqua"/>
                <a:ea typeface="Calibri"/>
              </a:rPr>
              <a:t>Свій скарб батьки довірили мені,</a:t>
            </a:r>
            <a:br/>
            <a:r>
              <a:rPr b="1" i="1" lang="ru-RU" sz="2000" spc="-1" strike="noStrike">
                <a:solidFill>
                  <a:srgbClr val="000080"/>
                </a:solidFill>
                <a:latin typeface="Book Antiqua"/>
                <a:ea typeface="Calibri"/>
              </a:rPr>
              <a:t>Щоб йти в майбутнє вірними стежками.</a:t>
            </a:r>
            <a:br/>
            <a:r>
              <a:rPr b="1" i="1" lang="ru-RU" sz="2000" spc="-1" strike="noStrike">
                <a:solidFill>
                  <a:srgbClr val="000080"/>
                </a:solidFill>
                <a:latin typeface="Book Antiqua"/>
                <a:ea typeface="Calibri"/>
              </a:rPr>
              <a:t>Я пам’ятати буду, навіть уві сні</a:t>
            </a:r>
            <a:br/>
            <a:r>
              <a:rPr b="1" i="1" lang="ru-RU" sz="2000" spc="-1" strike="noStrike">
                <a:solidFill>
                  <a:srgbClr val="000080"/>
                </a:solidFill>
                <a:latin typeface="Book Antiqua"/>
                <a:ea typeface="Calibri"/>
              </a:rPr>
              <a:t>Таке звання почесне – «друга мама»!</a:t>
            </a:r>
            <a:br/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5" name="CustomShape 3"/>
          <p:cNvSpPr/>
          <p:nvPr/>
        </p:nvSpPr>
        <p:spPr>
          <a:xfrm rot="21264600">
            <a:off x="-8640" y="299160"/>
            <a:ext cx="5701320" cy="4276080"/>
          </a:xfrm>
          <a:prstGeom prst="ellipse">
            <a:avLst/>
          </a:prstGeom>
          <a:blipFill rotWithShape="0">
            <a:blip r:embed="rId2"/>
            <a:stretch/>
          </a:blipFill>
          <a:ln w="0">
            <a:noFill/>
          </a:ln>
          <a:effectLst>
            <a:softEdge rad="112680"/>
          </a:effectLst>
        </p:spPr>
        <p:style>
          <a:lnRef idx="0"/>
          <a:fillRef idx="0"/>
          <a:effectRef idx="0"/>
          <a:fontRef idx="minor"/>
        </p:style>
      </p:sp>
    </p:spTree>
  </p:cSld>
  <p:transition>
    <p:wheel spokes="2"/>
  </p:transition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6" name="Рисунок 5" descr=""/>
          <p:cNvPicPr/>
          <p:nvPr/>
        </p:nvPicPr>
        <p:blipFill>
          <a:blip r:embed="rId1"/>
          <a:stretch/>
        </p:blipFill>
        <p:spPr>
          <a:xfrm>
            <a:off x="547200" y="1620000"/>
            <a:ext cx="3232800" cy="2160000"/>
          </a:xfrm>
          <a:prstGeom prst="rect">
            <a:avLst/>
          </a:prstGeom>
          <a:ln w="0">
            <a:noFill/>
          </a:ln>
        </p:spPr>
      </p:pic>
      <p:sp>
        <p:nvSpPr>
          <p:cNvPr id="307" name="TextShape 1"/>
          <p:cNvSpPr txBox="1"/>
          <p:nvPr/>
        </p:nvSpPr>
        <p:spPr>
          <a:xfrm>
            <a:off x="611640" y="12672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p>
            <a:pPr algn="ctr">
              <a:lnSpc>
                <a:spcPct val="90000"/>
              </a:lnSpc>
            </a:pPr>
            <a:r>
              <a:rPr b="1" lang="uk-UA" sz="4000" spc="-1" strike="noStrike">
                <a:solidFill>
                  <a:srgbClr val="ff0000"/>
                </a:solidFill>
                <a:latin typeface="Calibri"/>
              </a:rPr>
              <a:t>Науково- методична проблема школи</a:t>
            </a:r>
            <a:r>
              <a:rPr b="0" lang="uk-UA" sz="4400" spc="-1" strike="noStrike">
                <a:solidFill>
                  <a:srgbClr val="ff0000"/>
                </a:solidFill>
                <a:latin typeface="Calibri Light"/>
              </a:rPr>
              <a:t>: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8" name="TextShape 2"/>
          <p:cNvSpPr txBox="1"/>
          <p:nvPr/>
        </p:nvSpPr>
        <p:spPr>
          <a:xfrm>
            <a:off x="4140000" y="1417680"/>
            <a:ext cx="4546440" cy="5274360"/>
          </a:xfrm>
          <a:prstGeom prst="rect">
            <a:avLst/>
          </a:prstGeom>
          <a:gradFill rotWithShape="0">
            <a:gsLst>
              <a:gs pos="0">
                <a:srgbClr val="b1cbe9"/>
              </a:gs>
              <a:gs pos="100000">
                <a:srgbClr val="a2c1e4"/>
              </a:gs>
            </a:gsLst>
            <a:lin ang="5400000"/>
          </a:gradFill>
          <a:ln w="6480">
            <a:solidFill>
              <a:srgbClr val="5b9bd5"/>
            </a:solidFill>
            <a:miter/>
          </a:ln>
        </p:spPr>
        <p:txBody>
          <a:bodyPr>
            <a:noAutofit/>
          </a:bodyPr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uk-UA" sz="3200" spc="-1" strike="noStrike">
                <a:solidFill>
                  <a:srgbClr val="000000"/>
                </a:solidFill>
                <a:latin typeface="Calibri"/>
              </a:rPr>
              <a:t>Реалізація компетентнісного підходу шляхом формування інноваційного освітнього середовища на основі педагогіки партнерства та принципу дитино центризму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CustomShape 1"/>
          <p:cNvSpPr/>
          <p:nvPr/>
        </p:nvSpPr>
        <p:spPr>
          <a:xfrm rot="21223800">
            <a:off x="31680" y="2811960"/>
            <a:ext cx="5577480" cy="4182840"/>
          </a:xfrm>
          <a:prstGeom prst="cloud">
            <a:avLst/>
          </a:prstGeom>
          <a:blipFill rotWithShape="0">
            <a:blip r:embed="rId1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0" name="TextShape 2"/>
          <p:cNvSpPr txBox="1"/>
          <p:nvPr/>
        </p:nvSpPr>
        <p:spPr>
          <a:xfrm>
            <a:off x="4068000" y="116640"/>
            <a:ext cx="4911480" cy="30240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81000"/>
          </a:bodyPr>
          <a:p>
            <a:pPr algn="ctr">
              <a:lnSpc>
                <a:spcPct val="90000"/>
              </a:lnSpc>
            </a:pPr>
            <a:r>
              <a:rPr b="1" lang="uk-UA" sz="4400" spc="-1" strike="noStrike">
                <a:solidFill>
                  <a:srgbClr val="ff0000"/>
                </a:solidFill>
                <a:latin typeface="Calibri"/>
                <a:ea typeface="Calibri"/>
              </a:rPr>
              <a:t>Тема, над якою працюю: </a:t>
            </a:r>
            <a:br/>
            <a:r>
              <a:rPr b="1" i="1" lang="ru-RU" sz="4000" spc="-1" strike="noStrike">
                <a:solidFill>
                  <a:srgbClr val="0070c0"/>
                </a:solidFill>
                <a:latin typeface="Calibri"/>
                <a:ea typeface="Calibri"/>
              </a:rPr>
              <a:t>" Диференційований підхід на уроках образотворчого мистецтва"</a:t>
            </a:r>
            <a:br/>
            <a:endParaRPr b="0" lang="ru-RU" sz="40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311" name="Picture 9" descr="http://img25.olx.ua/images_slandocomua/110407921_1_644x461_repetitor-z-matematiki-ta-fziki-vischa-matematika-vinnitsa.jpg"/>
          <p:cNvPicPr/>
          <p:nvPr/>
        </p:nvPicPr>
        <p:blipFill>
          <a:blip r:embed="rId2"/>
          <a:stretch/>
        </p:blipFill>
        <p:spPr>
          <a:xfrm rot="20196000">
            <a:off x="5186880" y="3620520"/>
            <a:ext cx="3915360" cy="3183480"/>
          </a:xfrm>
          <a:prstGeom prst="rect">
            <a:avLst/>
          </a:prstGeom>
          <a:ln w="0">
            <a:noFill/>
          </a:ln>
          <a:effectLst>
            <a:softEdge rad="317520"/>
          </a:effectLst>
        </p:spPr>
      </p:pic>
      <p:pic>
        <p:nvPicPr>
          <p:cNvPr id="312" name="Рисунок 6" descr=""/>
          <p:cNvPicPr/>
          <p:nvPr/>
        </p:nvPicPr>
        <p:blipFill>
          <a:blip r:embed="rId3"/>
          <a:stretch/>
        </p:blipFill>
        <p:spPr>
          <a:xfrm>
            <a:off x="107640" y="326880"/>
            <a:ext cx="4608000" cy="1545480"/>
          </a:xfrm>
          <a:prstGeom prst="rect">
            <a:avLst/>
          </a:prstGeom>
          <a:ln w="0">
            <a:noFill/>
          </a:ln>
        </p:spPr>
      </p:pic>
    </p:spTree>
  </p:cSld>
  <p:transition>
    <p:pull dir="rd"/>
  </p:transition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" name="Diagram1"/>
          <p:cNvGraphicFramePr/>
          <p:nvPr>
            <p:extLst>
              <p:ext uri="{D42A27DB-BD31-4B8C-83A1-F6EECF244321}">
                <p14:modId xmlns:p14="http://schemas.microsoft.com/office/powerpoint/2010/main" val="2026981349"/>
              </p:ext>
            </p:extLst>
          </p:nvPr>
        </p:nvGraphicFramePr>
        <p:xfrm>
          <a:off x="41040" y="1845000"/>
          <a:ext cx="8712720" cy="4896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pic>
        <p:nvPicPr>
          <p:cNvPr id="313" name="Picture 2" descr=""/>
          <p:cNvPicPr/>
          <p:nvPr/>
        </p:nvPicPr>
        <p:blipFill>
          <a:blip r:embed="rId6"/>
          <a:stretch/>
        </p:blipFill>
        <p:spPr>
          <a:xfrm>
            <a:off x="-5400" y="-20880"/>
            <a:ext cx="1775160" cy="2147040"/>
          </a:xfrm>
          <a:prstGeom prst="rect">
            <a:avLst/>
          </a:prstGeom>
          <a:ln w="0">
            <a:noFill/>
          </a:ln>
        </p:spPr>
      </p:pic>
      <p:sp>
        <p:nvSpPr>
          <p:cNvPr id="314" name="CustomShape 1"/>
          <p:cNvSpPr/>
          <p:nvPr/>
        </p:nvSpPr>
        <p:spPr>
          <a:xfrm>
            <a:off x="1544040" y="180720"/>
            <a:ext cx="7344360" cy="1461960"/>
          </a:xfrm>
          <a:prstGeom prst="ellipseRibbon">
            <a:avLst>
              <a:gd name="adj1" fmla="val 27306"/>
              <a:gd name="adj2" fmla="val 75000"/>
              <a:gd name="adj3" fmla="val 12500"/>
            </a:avLst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hueOff val="0"/>
                <a:satOff val="0"/>
                <a:lumOff val="0"/>
                <a:alphaOff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4000" spc="-1" strike="noStrike">
                <a:solidFill>
                  <a:srgbClr val="ff0000"/>
                </a:solidFill>
                <a:latin typeface="Calibri"/>
                <a:ea typeface="Calibri"/>
              </a:rPr>
              <a:t>Загальні відомості</a:t>
            </a:r>
            <a:endParaRPr b="0" lang="uk-UA" sz="4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" name="Picture 2" descr=""/>
          <p:cNvPicPr/>
          <p:nvPr/>
        </p:nvPicPr>
        <p:blipFill>
          <a:blip r:embed="rId1"/>
          <a:stretch/>
        </p:blipFill>
        <p:spPr>
          <a:xfrm>
            <a:off x="108000" y="166320"/>
            <a:ext cx="9035640" cy="6624000"/>
          </a:xfrm>
          <a:prstGeom prst="rect">
            <a:avLst/>
          </a:prstGeom>
          <a:ln w="0">
            <a:noFill/>
          </a:ln>
        </p:spPr>
      </p:pic>
      <p:sp>
        <p:nvSpPr>
          <p:cNvPr id="316" name="TextShape 1"/>
          <p:cNvSpPr txBox="1"/>
          <p:nvPr/>
        </p:nvSpPr>
        <p:spPr>
          <a:xfrm>
            <a:off x="62856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7" name="CustomShape 2"/>
          <p:cNvSpPr/>
          <p:nvPr/>
        </p:nvSpPr>
        <p:spPr>
          <a:xfrm>
            <a:off x="477720" y="114120"/>
            <a:ext cx="8188560" cy="1252080"/>
          </a:xfrm>
          <a:prstGeom prst="ellipseRibbon">
            <a:avLst>
              <a:gd name="adj1" fmla="val 25000"/>
              <a:gd name="adj2" fmla="val 65489"/>
              <a:gd name="adj3" fmla="val 12500"/>
            </a:avLst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15000"/>
              </a:lnSpc>
              <a:spcAft>
                <a:spcPts val="1001"/>
              </a:spcAft>
            </a:pPr>
            <a:r>
              <a:rPr b="1" lang="uk-UA" sz="4000" spc="-1" strike="noStrike">
                <a:solidFill>
                  <a:srgbClr val="ff0000"/>
                </a:solidFill>
                <a:latin typeface="Calibri"/>
                <a:ea typeface="Calibri"/>
              </a:rPr>
              <a:t>Мої документи</a:t>
            </a:r>
            <a:endParaRPr b="0" lang="uk-UA" sz="4000" spc="-1" strike="noStrike">
              <a:latin typeface="Arial"/>
            </a:endParaRPr>
          </a:p>
        </p:txBody>
      </p:sp>
      <p:pic>
        <p:nvPicPr>
          <p:cNvPr id="318" name="Рисунок 2" descr=""/>
          <p:cNvPicPr/>
          <p:nvPr/>
        </p:nvPicPr>
        <p:blipFill>
          <a:blip r:embed="rId2"/>
          <a:stretch/>
        </p:blipFill>
        <p:spPr>
          <a:xfrm>
            <a:off x="477720" y="1366560"/>
            <a:ext cx="2450520" cy="2005560"/>
          </a:xfrm>
          <a:prstGeom prst="rect">
            <a:avLst/>
          </a:prstGeom>
          <a:ln w="0">
            <a:noFill/>
          </a:ln>
        </p:spPr>
      </p:pic>
      <p:pic>
        <p:nvPicPr>
          <p:cNvPr id="319" name="Рисунок 4" descr=""/>
          <p:cNvPicPr/>
          <p:nvPr/>
        </p:nvPicPr>
        <p:blipFill>
          <a:blip r:embed="rId3"/>
          <a:srcRect l="0" t="19552" r="0" b="19552"/>
          <a:stretch/>
        </p:blipFill>
        <p:spPr>
          <a:xfrm rot="20982000">
            <a:off x="1588680" y="3036600"/>
            <a:ext cx="3557160" cy="2888280"/>
          </a:xfrm>
          <a:prstGeom prst="rect">
            <a:avLst/>
          </a:prstGeom>
          <a:ln w="0">
            <a:noFill/>
          </a:ln>
        </p:spPr>
      </p:pic>
      <p:pic>
        <p:nvPicPr>
          <p:cNvPr id="320" name="Рисунок 7" descr=""/>
          <p:cNvPicPr/>
          <p:nvPr/>
        </p:nvPicPr>
        <p:blipFill>
          <a:blip r:embed="rId4"/>
          <a:srcRect l="27427" t="44234" r="21859" b="0"/>
          <a:stretch/>
        </p:blipFill>
        <p:spPr>
          <a:xfrm rot="16200000">
            <a:off x="5046480" y="972000"/>
            <a:ext cx="2908080" cy="43462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1" name="Picture 4" descr="C:\Users\IraOni\Desktop\blackboard-clipart-beautiful-teacher-18.png"/>
          <p:cNvPicPr/>
          <p:nvPr/>
        </p:nvPicPr>
        <p:blipFill>
          <a:blip r:embed="rId1"/>
          <a:stretch/>
        </p:blipFill>
        <p:spPr>
          <a:xfrm>
            <a:off x="3978720" y="1436760"/>
            <a:ext cx="5383440" cy="4331520"/>
          </a:xfrm>
          <a:prstGeom prst="rect">
            <a:avLst/>
          </a:prstGeom>
          <a:ln w="0">
            <a:noFill/>
          </a:ln>
        </p:spPr>
      </p:pic>
      <p:pic>
        <p:nvPicPr>
          <p:cNvPr id="322" name="Picture 5" descr="C:\Users\IraOni\Desktop\16693884-1.png"/>
          <p:cNvPicPr/>
          <p:nvPr/>
        </p:nvPicPr>
        <p:blipFill>
          <a:blip r:embed="rId2"/>
          <a:stretch/>
        </p:blipFill>
        <p:spPr>
          <a:xfrm>
            <a:off x="539640" y="3645000"/>
            <a:ext cx="5266440" cy="3061080"/>
          </a:xfrm>
          <a:prstGeom prst="rect">
            <a:avLst/>
          </a:prstGeom>
          <a:ln w="0">
            <a:noFill/>
          </a:ln>
        </p:spPr>
      </p:pic>
      <p:sp>
        <p:nvSpPr>
          <p:cNvPr id="323" name="CustomShape 1"/>
          <p:cNvSpPr/>
          <p:nvPr/>
        </p:nvSpPr>
        <p:spPr>
          <a:xfrm>
            <a:off x="2447640" y="1181520"/>
            <a:ext cx="4613760" cy="9982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24" name="CustomShape 2"/>
          <p:cNvSpPr/>
          <p:nvPr/>
        </p:nvSpPr>
        <p:spPr>
          <a:xfrm>
            <a:off x="-252360" y="113040"/>
            <a:ext cx="7128360" cy="130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4000" spc="-1" strike="noStrike">
                <a:solidFill>
                  <a:srgbClr val="ff0000"/>
                </a:solidFill>
                <a:latin typeface="Calibri"/>
              </a:rPr>
              <a:t>Нова </a:t>
            </a:r>
            <a:r>
              <a:rPr b="1" lang="uk-UA" sz="4000" spc="-1" strike="noStrike">
                <a:solidFill>
                  <a:srgbClr val="ff0000"/>
                </a:solidFill>
                <a:latin typeface="Calibri"/>
              </a:rPr>
              <a:t>українська школа – новий зміст освіти </a:t>
            </a:r>
            <a:endParaRPr b="0" lang="uk-UA" sz="4000" spc="-1" strike="noStrike">
              <a:latin typeface="Arial"/>
            </a:endParaRPr>
          </a:p>
        </p:txBody>
      </p:sp>
      <p:sp>
        <p:nvSpPr>
          <p:cNvPr id="325" name="CustomShape 3"/>
          <p:cNvSpPr/>
          <p:nvPr/>
        </p:nvSpPr>
        <p:spPr>
          <a:xfrm>
            <a:off x="323640" y="1349640"/>
            <a:ext cx="4571640" cy="1644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uk-UA" sz="2400" spc="-1" strike="noStrike">
                <a:solidFill>
                  <a:srgbClr val="339933"/>
                </a:solidFill>
                <a:latin typeface="Bookman Old Style"/>
              </a:rPr>
              <a:t>Концепція НУШ </a:t>
            </a:r>
            <a:br/>
            <a:r>
              <a:rPr b="1" i="1" lang="uk-UA" sz="1800" spc="-1" strike="noStrike">
                <a:solidFill>
                  <a:srgbClr val="339933"/>
                </a:solidFill>
                <a:latin typeface="Bookman Old Style"/>
              </a:rPr>
              <a:t>(затверджена розпорядженням Кабінету Міністрів України від 14.12.2016 р. № 988-р) </a:t>
            </a:r>
            <a:br/>
            <a:r>
              <a:rPr b="1" lang="uk-UA" sz="2400" spc="-1" strike="noStrike">
                <a:solidFill>
                  <a:srgbClr val="339933"/>
                </a:solidFill>
                <a:latin typeface="Bookman Old Style"/>
              </a:rPr>
              <a:t>передбачає:</a:t>
            </a:r>
            <a:endParaRPr b="0" lang="uk-UA" sz="2400" spc="-1" strike="noStrike">
              <a:latin typeface="Arial"/>
            </a:endParaRPr>
          </a:p>
        </p:txBody>
      </p:sp>
      <p:sp>
        <p:nvSpPr>
          <p:cNvPr id="326" name="TextShape 4"/>
          <p:cNvSpPr txBox="1"/>
          <p:nvPr/>
        </p:nvSpPr>
        <p:spPr>
          <a:xfrm>
            <a:off x="4683960" y="1644480"/>
            <a:ext cx="3312000" cy="2733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p>
            <a:pPr marL="228600" indent="-228240" algn="ctr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Wingdings" charset="2"/>
              <a:buChar char=""/>
            </a:pPr>
            <a:r>
              <a:rPr b="1" lang="uk-UA" sz="2000" spc="-1" strike="noStrike">
                <a:solidFill>
                  <a:srgbClr val="ffffff"/>
                </a:solidFill>
                <a:latin typeface="Calibri"/>
              </a:rPr>
              <a:t>Новий зміст освіти, заснований на формуванні компетентностей, необхідних для успішної самореалізації в суспільстві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" name="Picture 2" descr="C:\Users\IraOni\Desktop\25920375.png"/>
          <p:cNvPicPr/>
          <p:nvPr/>
        </p:nvPicPr>
        <p:blipFill>
          <a:blip r:embed="rId1"/>
          <a:stretch/>
        </p:blipFill>
        <p:spPr>
          <a:xfrm>
            <a:off x="6663960" y="696240"/>
            <a:ext cx="2479680" cy="2686320"/>
          </a:xfrm>
          <a:prstGeom prst="rect">
            <a:avLst/>
          </a:prstGeom>
          <a:ln w="0">
            <a:noFill/>
          </a:ln>
        </p:spPr>
      </p:pic>
      <p:sp>
        <p:nvSpPr>
          <p:cNvPr id="328" name="TextShape 1"/>
          <p:cNvSpPr txBox="1"/>
          <p:nvPr/>
        </p:nvSpPr>
        <p:spPr>
          <a:xfrm>
            <a:off x="1959480" y="0"/>
            <a:ext cx="6966360" cy="9979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84000"/>
          </a:bodyPr>
          <a:p>
            <a:pPr algn="ctr">
              <a:lnSpc>
                <a:spcPct val="90000"/>
              </a:lnSpc>
            </a:pPr>
            <a:r>
              <a:rPr b="1" lang="uk-UA" sz="4400" spc="-1" strike="noStrike">
                <a:solidFill>
                  <a:srgbClr val="ff0000"/>
                </a:solidFill>
                <a:latin typeface="Calibri"/>
              </a:rPr>
              <a:t>Концепція НУШ передбачає: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9" name="CustomShape 2"/>
          <p:cNvSpPr/>
          <p:nvPr/>
        </p:nvSpPr>
        <p:spPr>
          <a:xfrm>
            <a:off x="2539800" y="1722600"/>
            <a:ext cx="5145840" cy="143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normAutofit/>
          </a:bodyPr>
          <a:p>
            <a:pPr marL="228600" indent="-22824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b="1" lang="uk-UA" sz="2400" spc="-1" strike="noStrike">
                <a:solidFill>
                  <a:srgbClr val="000000"/>
                </a:solidFill>
                <a:latin typeface="Calibri"/>
              </a:rPr>
              <a:t>Умотивованого учителя, який має свободу творчості й розвивається професійно</a:t>
            </a:r>
            <a:endParaRPr b="0" lang="uk-UA" sz="24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uk-UA" sz="2400" spc="-1" strike="noStrike">
              <a:latin typeface="Arial"/>
            </a:endParaRPr>
          </a:p>
        </p:txBody>
      </p:sp>
      <p:sp>
        <p:nvSpPr>
          <p:cNvPr id="330" name="CustomShape 3"/>
          <p:cNvSpPr/>
          <p:nvPr/>
        </p:nvSpPr>
        <p:spPr>
          <a:xfrm rot="20907000">
            <a:off x="-56520" y="885600"/>
            <a:ext cx="3174840" cy="1555560"/>
          </a:xfrm>
          <a:prstGeom prst="cloud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uk-UA" sz="1400" spc="-1" strike="noStrike">
                <a:solidFill>
                  <a:srgbClr val="000000"/>
                </a:solidFill>
                <a:latin typeface="Calibri"/>
              </a:rPr>
              <a:t>Якщо ти хочеш зміну в майбутньому - стань цією зміною в сьогоденні</a:t>
            </a:r>
            <a:br/>
            <a:r>
              <a:rPr b="1" lang="uk-UA" sz="1400" spc="-1" strike="noStrike">
                <a:solidFill>
                  <a:srgbClr val="002060"/>
                </a:solidFill>
                <a:latin typeface="Calibri"/>
              </a:rPr>
              <a:t>Магатма Ганді </a:t>
            </a:r>
            <a:endParaRPr b="0" lang="uk-UA" sz="1400" spc="-1" strike="noStrike">
              <a:latin typeface="Arial"/>
            </a:endParaRPr>
          </a:p>
        </p:txBody>
      </p:sp>
      <p:sp>
        <p:nvSpPr>
          <p:cNvPr id="331" name="CustomShape 4"/>
          <p:cNvSpPr/>
          <p:nvPr/>
        </p:nvSpPr>
        <p:spPr>
          <a:xfrm>
            <a:off x="43200" y="2976840"/>
            <a:ext cx="5147640" cy="1461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Calibri"/>
              </a:rPr>
              <a:t>Педагогіку, що ґрунтується на партнерстві між учнем, учителем і батьками</a:t>
            </a:r>
            <a:endParaRPr b="0" lang="uk-UA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uk-UA" sz="2400" spc="-1" strike="noStrike">
              <a:latin typeface="Arial"/>
            </a:endParaRPr>
          </a:p>
        </p:txBody>
      </p:sp>
      <p:pic>
        <p:nvPicPr>
          <p:cNvPr id="332" name="Рисунок 4" descr=""/>
          <p:cNvPicPr/>
          <p:nvPr/>
        </p:nvPicPr>
        <p:blipFill>
          <a:blip r:embed="rId2"/>
          <a:stretch/>
        </p:blipFill>
        <p:spPr>
          <a:xfrm>
            <a:off x="4547880" y="3514320"/>
            <a:ext cx="2471760" cy="2911320"/>
          </a:xfrm>
          <a:prstGeom prst="rect">
            <a:avLst/>
          </a:prstGeom>
          <a:ln w="0">
            <a:noFill/>
          </a:ln>
        </p:spPr>
      </p:pic>
      <p:pic>
        <p:nvPicPr>
          <p:cNvPr id="333" name="Рисунок 5" descr=""/>
          <p:cNvPicPr/>
          <p:nvPr/>
        </p:nvPicPr>
        <p:blipFill>
          <a:blip r:embed="rId3"/>
          <a:stretch/>
        </p:blipFill>
        <p:spPr>
          <a:xfrm>
            <a:off x="6663960" y="3715560"/>
            <a:ext cx="1919160" cy="2809800"/>
          </a:xfrm>
          <a:prstGeom prst="rect">
            <a:avLst/>
          </a:prstGeom>
          <a:ln w="0">
            <a:noFill/>
          </a:ln>
        </p:spPr>
      </p:pic>
      <p:pic>
        <p:nvPicPr>
          <p:cNvPr id="334" name="Рисунок 8" descr=""/>
          <p:cNvPicPr/>
          <p:nvPr/>
        </p:nvPicPr>
        <p:blipFill>
          <a:blip r:embed="rId4"/>
          <a:stretch/>
        </p:blipFill>
        <p:spPr>
          <a:xfrm>
            <a:off x="43200" y="63720"/>
            <a:ext cx="1758600" cy="870840"/>
          </a:xfrm>
          <a:prstGeom prst="rect">
            <a:avLst/>
          </a:prstGeom>
          <a:ln w="0">
            <a:noFill/>
          </a:ln>
        </p:spPr>
      </p:pic>
      <p:sp>
        <p:nvSpPr>
          <p:cNvPr id="335" name="CustomShape 5"/>
          <p:cNvSpPr/>
          <p:nvPr/>
        </p:nvSpPr>
        <p:spPr>
          <a:xfrm>
            <a:off x="2481480" y="4609080"/>
            <a:ext cx="191844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uk-UA" sz="2400" spc="-1" strike="noStrike">
                <a:solidFill>
                  <a:srgbClr val="000000"/>
                </a:solidFill>
                <a:latin typeface="Calibri"/>
              </a:rPr>
              <a:t>Безкоштовні </a:t>
            </a:r>
            <a:endParaRPr b="0" lang="uk-UA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uk-UA" sz="2400" spc="-1" strike="noStrike">
                <a:solidFill>
                  <a:srgbClr val="000000"/>
                </a:solidFill>
                <a:latin typeface="Calibri"/>
              </a:rPr>
              <a:t>підручники</a:t>
            </a:r>
            <a:endParaRPr b="0" lang="uk-UA" sz="2400" spc="-1" strike="noStrike">
              <a:latin typeface="Arial"/>
            </a:endParaRPr>
          </a:p>
        </p:txBody>
      </p:sp>
      <p:pic>
        <p:nvPicPr>
          <p:cNvPr id="336" name="Рисунок 12" descr=""/>
          <p:cNvPicPr/>
          <p:nvPr/>
        </p:nvPicPr>
        <p:blipFill>
          <a:blip r:embed="rId5"/>
          <a:stretch/>
        </p:blipFill>
        <p:spPr>
          <a:xfrm>
            <a:off x="188640" y="4907880"/>
            <a:ext cx="2200320" cy="15177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" name="Рисунок 7" descr=""/>
          <p:cNvPicPr/>
          <p:nvPr/>
        </p:nvPicPr>
        <p:blipFill>
          <a:blip r:embed="rId1"/>
          <a:stretch/>
        </p:blipFill>
        <p:spPr>
          <a:xfrm>
            <a:off x="7064640" y="159840"/>
            <a:ext cx="2025360" cy="1278000"/>
          </a:xfrm>
          <a:prstGeom prst="rect">
            <a:avLst/>
          </a:prstGeom>
          <a:ln w="0">
            <a:noFill/>
          </a:ln>
        </p:spPr>
      </p:pic>
      <p:sp>
        <p:nvSpPr>
          <p:cNvPr id="338" name="CustomShape 1"/>
          <p:cNvSpPr/>
          <p:nvPr/>
        </p:nvSpPr>
        <p:spPr>
          <a:xfrm>
            <a:off x="2432880" y="2090160"/>
            <a:ext cx="267588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uk-UA" sz="2800" spc="-1" strike="noStrike">
                <a:solidFill>
                  <a:srgbClr val="ff0000"/>
                </a:solidFill>
                <a:latin typeface="Bookman Old Style"/>
              </a:rPr>
              <a:t>компетентності</a:t>
            </a:r>
            <a:endParaRPr b="0" lang="uk-UA" sz="2800" spc="-1" strike="noStrike">
              <a:latin typeface="Arial"/>
            </a:endParaRPr>
          </a:p>
        </p:txBody>
      </p:sp>
      <p:pic>
        <p:nvPicPr>
          <p:cNvPr id="339" name="Picture 2" descr="C:\Users\IraOni\Desktop\01.jpg"/>
          <p:cNvPicPr/>
          <p:nvPr/>
        </p:nvPicPr>
        <p:blipFill>
          <a:blip r:embed="rId2"/>
          <a:srcRect l="0" t="0" r="57314" b="22793"/>
          <a:stretch/>
        </p:blipFill>
        <p:spPr>
          <a:xfrm>
            <a:off x="1131120" y="1757880"/>
            <a:ext cx="763920" cy="87876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  <p:pic>
        <p:nvPicPr>
          <p:cNvPr id="340" name="Picture 2" descr="C:\Users\IraOni\Desktop\p_314803_1_slidertop2.jpg"/>
          <p:cNvPicPr/>
          <p:nvPr/>
        </p:nvPicPr>
        <p:blipFill>
          <a:blip r:embed="rId3"/>
          <a:stretch/>
        </p:blipFill>
        <p:spPr>
          <a:xfrm>
            <a:off x="154080" y="1681920"/>
            <a:ext cx="827280" cy="53100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  <p:sp>
        <p:nvSpPr>
          <p:cNvPr id="341" name="CustomShape 2"/>
          <p:cNvSpPr/>
          <p:nvPr/>
        </p:nvSpPr>
        <p:spPr>
          <a:xfrm>
            <a:off x="216360" y="2637000"/>
            <a:ext cx="4422960" cy="2860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indent="-216000">
              <a:lnSpc>
                <a:spcPct val="100000"/>
              </a:lnSpc>
              <a:buClr>
                <a:srgbClr val="006600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006600"/>
                </a:solidFill>
                <a:latin typeface="Bookman Old Style"/>
              </a:rPr>
              <a:t>спілкування державною  (і рідною у разі відмінності) мовами;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6600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006600"/>
                </a:solidFill>
                <a:latin typeface="Bookman Old Style"/>
              </a:rPr>
              <a:t>спілкування іноземними мовами;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6600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006600"/>
                </a:solidFill>
                <a:latin typeface="Bookman Old Style"/>
              </a:rPr>
              <a:t>математична компетентність;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6600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006600"/>
                </a:solidFill>
                <a:latin typeface="Bookman Old Style"/>
              </a:rPr>
              <a:t>основні компетентності у природничих науках і технологіях;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6600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006600"/>
                </a:solidFill>
                <a:latin typeface="Bookman Old Style"/>
              </a:rPr>
              <a:t>інформаційно-комунікаційна компетентність;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6600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006600"/>
                </a:solidFill>
                <a:latin typeface="Bookman Old Style"/>
              </a:rPr>
              <a:t>уміння вчитися  впродовж життя;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6600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006600"/>
                </a:solidFill>
                <a:latin typeface="Bookman Old Style"/>
              </a:rPr>
              <a:t>ініціативність і підприємливість;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6600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006600"/>
                </a:solidFill>
                <a:latin typeface="Bookman Old Style"/>
              </a:rPr>
              <a:t>екологічна компетентність;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6600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006600"/>
                </a:solidFill>
                <a:latin typeface="Bookman Old Style"/>
              </a:rPr>
              <a:t>соціальна та громадянська компетентності;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6600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006600"/>
                </a:solidFill>
                <a:latin typeface="Bookman Old Style"/>
              </a:rPr>
              <a:t>обізнаність та самовираження у сфері культури;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6600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006600"/>
                </a:solidFill>
                <a:latin typeface="Bookman Old Style"/>
              </a:rPr>
              <a:t>екологічна грамотність та здорове життя.</a:t>
            </a:r>
            <a:endParaRPr b="0" lang="uk-UA" sz="1400" spc="-1" strike="noStrike">
              <a:latin typeface="Arial"/>
            </a:endParaRPr>
          </a:p>
        </p:txBody>
      </p:sp>
      <p:sp>
        <p:nvSpPr>
          <p:cNvPr id="342" name="CustomShape 3"/>
          <p:cNvSpPr/>
          <p:nvPr/>
        </p:nvSpPr>
        <p:spPr>
          <a:xfrm>
            <a:off x="4446360" y="2756160"/>
            <a:ext cx="4643640" cy="3287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indent="-216000">
              <a:lnSpc>
                <a:spcPct val="100000"/>
              </a:lnSpc>
              <a:buClr>
                <a:srgbClr val="173a8d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173a8d"/>
                </a:solidFill>
                <a:latin typeface="Bookman Old Style"/>
              </a:rPr>
              <a:t>вільне володіння державною мовою;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173a8d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173a8d"/>
                </a:solidFill>
                <a:latin typeface="Bookman Old Style"/>
              </a:rPr>
              <a:t>здатність спілкуватися рідною (у разі відмінності від державної) та щонайменше однією з іноземних мов;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173a8d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173a8d"/>
                </a:solidFill>
                <a:latin typeface="Bookman Old Style"/>
              </a:rPr>
              <a:t>математична компетентність;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173a8d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173a8d"/>
                </a:solidFill>
                <a:latin typeface="Bookman Old Style"/>
              </a:rPr>
              <a:t>компетентності в галузі природничих наук, техніки і технологій;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173a8d"/>
              </a:buClr>
              <a:buFont typeface="Wingdings" charset="2"/>
              <a:buChar char=""/>
            </a:pPr>
            <a:r>
              <a:rPr b="1" lang="uk-UA" sz="1400" spc="-1" strike="noStrike" u="sng">
                <a:solidFill>
                  <a:srgbClr val="173a8d"/>
                </a:solidFill>
                <a:uFillTx/>
                <a:latin typeface="Bookman Old Style"/>
              </a:rPr>
              <a:t>інноваційність;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173a8d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173a8d"/>
                </a:solidFill>
                <a:latin typeface="Bookman Old Style"/>
              </a:rPr>
              <a:t>екологічна компетентність;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173a8d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173a8d"/>
                </a:solidFill>
                <a:latin typeface="Bookman Old Style"/>
              </a:rPr>
              <a:t>інформаційно-комунікаційна компетентність.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173a8d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173a8d"/>
                </a:solidFill>
                <a:latin typeface="Bookman Old Style"/>
              </a:rPr>
              <a:t>навчання впродовж життя;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173a8d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173a8d"/>
                </a:solidFill>
                <a:latin typeface="Bookman Old Style"/>
              </a:rPr>
              <a:t>громадянські та соціальні компетентності, пов’язані з ідеями демократії, справедливості, рівності, прав людини, добробутом  та здоровим способом життя;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173a8d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173a8d"/>
                </a:solidFill>
                <a:latin typeface="Bookman Old Style"/>
              </a:rPr>
              <a:t>культурна  компетентність;</a:t>
            </a:r>
            <a:endParaRPr b="0" lang="uk-UA" sz="14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173a8d"/>
              </a:buClr>
              <a:buFont typeface="Wingdings" charset="2"/>
              <a:buChar char=""/>
            </a:pPr>
            <a:r>
              <a:rPr b="1" lang="uk-UA" sz="1400" spc="-1" strike="noStrike">
                <a:solidFill>
                  <a:srgbClr val="173a8d"/>
                </a:solidFill>
                <a:latin typeface="Bookman Old Style"/>
              </a:rPr>
              <a:t>підприємливість та фінансова грамотність.</a:t>
            </a:r>
            <a:endParaRPr b="0" lang="uk-UA" sz="1400" spc="-1" strike="noStrike">
              <a:latin typeface="Arial"/>
            </a:endParaRPr>
          </a:p>
        </p:txBody>
      </p:sp>
      <p:sp>
        <p:nvSpPr>
          <p:cNvPr id="343" name="CustomShape 4"/>
          <p:cNvSpPr/>
          <p:nvPr/>
        </p:nvSpPr>
        <p:spPr>
          <a:xfrm>
            <a:off x="250560" y="159840"/>
            <a:ext cx="6482880" cy="69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uk-UA" sz="4000" spc="-1" strike="noStrike">
                <a:solidFill>
                  <a:srgbClr val="ff0000"/>
                </a:solidFill>
                <a:latin typeface="Calibri"/>
              </a:rPr>
              <a:t>Концепція НУШ передбачає:</a:t>
            </a:r>
            <a:endParaRPr b="0" lang="uk-UA" sz="4000" spc="-1" strike="noStrike">
              <a:latin typeface="Arial"/>
            </a:endParaRPr>
          </a:p>
        </p:txBody>
      </p:sp>
      <p:sp>
        <p:nvSpPr>
          <p:cNvPr id="344" name="CustomShape 5"/>
          <p:cNvSpPr/>
          <p:nvPr/>
        </p:nvSpPr>
        <p:spPr>
          <a:xfrm>
            <a:off x="450360" y="747360"/>
            <a:ext cx="6641280" cy="913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indent="-216000" algn="ctr">
              <a:lnSpc>
                <a:spcPct val="100000"/>
              </a:lnSpc>
              <a:buClr>
                <a:srgbClr val="002060"/>
              </a:buClr>
              <a:buFont typeface="Wingdings" charset="2"/>
              <a:buChar char=""/>
            </a:pPr>
            <a:r>
              <a:rPr b="1" lang="uk-UA" sz="1800" spc="-1" strike="noStrike">
                <a:solidFill>
                  <a:srgbClr val="002060"/>
                </a:solidFill>
                <a:latin typeface="Bookman Old Style"/>
              </a:rPr>
              <a:t>Сучасне освітнє середовище, яке забезпечить необхідні умови, засоби і технології для навчання учнів, освітян, батьків не лише в приміщенні навчального закладу</a:t>
            </a:r>
            <a:endParaRPr b="0" lang="uk-UA" sz="1800" spc="-1" strike="noStrike">
              <a:latin typeface="Arial"/>
            </a:endParaRPr>
          </a:p>
        </p:txBody>
      </p:sp>
      <p:pic>
        <p:nvPicPr>
          <p:cNvPr id="345" name="Рисунок 11" descr=""/>
          <p:cNvPicPr/>
          <p:nvPr/>
        </p:nvPicPr>
        <p:blipFill>
          <a:blip r:embed="rId4"/>
          <a:stretch/>
        </p:blipFill>
        <p:spPr>
          <a:xfrm>
            <a:off x="7038720" y="1156680"/>
            <a:ext cx="1765440" cy="14799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6" name="Picture 5" descr="C:\Users\IraOni\Desktop\861156_1850482.png"/>
          <p:cNvPicPr/>
          <p:nvPr/>
        </p:nvPicPr>
        <p:blipFill>
          <a:blip r:embed="rId1"/>
          <a:srcRect l="0" t="5384" r="0" b="5748"/>
          <a:stretch/>
        </p:blipFill>
        <p:spPr>
          <a:xfrm>
            <a:off x="4314240" y="1020240"/>
            <a:ext cx="4236120" cy="519444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  <p:sp>
        <p:nvSpPr>
          <p:cNvPr id="347" name="CustomShape 1"/>
          <p:cNvSpPr/>
          <p:nvPr/>
        </p:nvSpPr>
        <p:spPr>
          <a:xfrm>
            <a:off x="304920" y="1020240"/>
            <a:ext cx="3632400" cy="2014920"/>
          </a:xfrm>
          <a:prstGeom prst="rect">
            <a:avLst/>
          </a:prstGeom>
          <a:solidFill>
            <a:srgbClr val="ffff00"/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/>
        </p:style>
        <p:txBody>
          <a:bodyPr>
            <a:normAutofit/>
          </a:bodyPr>
          <a:p>
            <a:pPr marL="228600" indent="-228240" algn="ctr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Wingdings" charset="2"/>
              <a:buChar char=""/>
            </a:pPr>
            <a:r>
              <a:rPr b="1" lang="uk-UA" sz="2400" spc="-1" strike="noStrike">
                <a:solidFill>
                  <a:srgbClr val="000000"/>
                </a:solidFill>
                <a:latin typeface="Bookman Old Style"/>
              </a:rPr>
              <a:t>Нова структура школи, яка дає змогу добре засвоїти новий зміст і набути компетентностей для життя.</a:t>
            </a:r>
            <a:endParaRPr b="0" lang="uk-UA" sz="24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uk-UA" sz="2400" spc="-1" strike="noStrike">
              <a:latin typeface="Arial"/>
            </a:endParaRPr>
          </a:p>
        </p:txBody>
      </p:sp>
      <p:pic>
        <p:nvPicPr>
          <p:cNvPr id="348" name="Picture 2" descr="C:\Users\IraOni\Desktop\nova_shkola1.jpg"/>
          <p:cNvPicPr/>
          <p:nvPr/>
        </p:nvPicPr>
        <p:blipFill>
          <a:blip r:embed="rId2"/>
          <a:stretch/>
        </p:blipFill>
        <p:spPr>
          <a:xfrm>
            <a:off x="3505320" y="5849280"/>
            <a:ext cx="1667520" cy="825840"/>
          </a:xfrm>
          <a:prstGeom prst="rect">
            <a:avLst/>
          </a:prstGeom>
          <a:ln w="0">
            <a:noFill/>
          </a:ln>
        </p:spPr>
      </p:pic>
      <p:sp>
        <p:nvSpPr>
          <p:cNvPr id="349" name="CustomShape 2"/>
          <p:cNvSpPr/>
          <p:nvPr/>
        </p:nvSpPr>
        <p:spPr>
          <a:xfrm>
            <a:off x="0" y="124560"/>
            <a:ext cx="6966360" cy="997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rmAutofit/>
          </a:bodyPr>
          <a:p>
            <a:pPr algn="ctr">
              <a:lnSpc>
                <a:spcPct val="90000"/>
              </a:lnSpc>
              <a:tabLst>
                <a:tab algn="l" pos="0"/>
              </a:tabLst>
            </a:pPr>
            <a:r>
              <a:rPr b="1" lang="uk-UA" sz="4000" spc="-1" strike="noStrike">
                <a:solidFill>
                  <a:srgbClr val="ff0000"/>
                </a:solidFill>
                <a:latin typeface="Calibri"/>
              </a:rPr>
              <a:t>Концепція НУШ передбачає</a:t>
            </a:r>
            <a:r>
              <a:rPr b="1" lang="uk-UA" sz="3200" spc="-1" strike="noStrike">
                <a:solidFill>
                  <a:srgbClr val="339933"/>
                </a:solidFill>
                <a:latin typeface="Bookman Old Style"/>
              </a:rPr>
              <a:t>:</a:t>
            </a:r>
            <a:endParaRPr b="0" lang="uk-UA" sz="3200" spc="-1" strike="noStrike">
              <a:latin typeface="Arial"/>
            </a:endParaRPr>
          </a:p>
        </p:txBody>
      </p:sp>
      <p:sp>
        <p:nvSpPr>
          <p:cNvPr id="350" name="CustomShape 3"/>
          <p:cNvSpPr/>
          <p:nvPr/>
        </p:nvSpPr>
        <p:spPr>
          <a:xfrm rot="21192000">
            <a:off x="465120" y="3140280"/>
            <a:ext cx="3382200" cy="1712880"/>
          </a:xfrm>
          <a:prstGeom prst="cloud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uk-UA" sz="1800" spc="-1" strike="noStrike">
                <a:solidFill>
                  <a:srgbClr val="000000"/>
                </a:solidFill>
                <a:latin typeface="Bookman Old Style"/>
              </a:rPr>
              <a:t>12 років освіти;</a:t>
            </a:r>
            <a:endParaRPr b="0" lang="uk-UA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1800" spc="-1" strike="noStrike">
                <a:solidFill>
                  <a:srgbClr val="000000"/>
                </a:solidFill>
                <a:latin typeface="Bookman Old Style"/>
              </a:rPr>
              <a:t>Навчання </a:t>
            </a:r>
            <a:endParaRPr b="0" lang="uk-UA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1800" spc="-1" strike="noStrike">
                <a:solidFill>
                  <a:srgbClr val="000000"/>
                </a:solidFill>
                <a:latin typeface="Bookman Old Style"/>
              </a:rPr>
              <a:t>з 6 років.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351" name="CustomShape 4"/>
          <p:cNvSpPr/>
          <p:nvPr/>
        </p:nvSpPr>
        <p:spPr>
          <a:xfrm>
            <a:off x="302040" y="4888080"/>
            <a:ext cx="3374280" cy="1187640"/>
          </a:xfrm>
          <a:prstGeom prst="rect">
            <a:avLst/>
          </a:prstGeom>
          <a:solidFill>
            <a:srgbClr val="92d050"/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uk-UA" sz="2400" spc="-1" strike="noStrike">
                <a:solidFill>
                  <a:srgbClr val="000000"/>
                </a:solidFill>
                <a:latin typeface="Calibri"/>
              </a:rPr>
              <a:t>Профільна освіта готуватиме учня до майбутньої професії</a:t>
            </a:r>
            <a:endParaRPr b="0" lang="uk-UA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TextShape 1"/>
          <p:cNvSpPr txBox="1"/>
          <p:nvPr/>
        </p:nvSpPr>
        <p:spPr>
          <a:xfrm>
            <a:off x="755640" y="261360"/>
            <a:ext cx="7886520" cy="7736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p>
            <a:pPr algn="ctr">
              <a:lnSpc>
                <a:spcPct val="90000"/>
              </a:lnSpc>
            </a:pPr>
            <a:r>
              <a:rPr b="1" lang="ru-RU" sz="4000" spc="-1" strike="noStrike">
                <a:solidFill>
                  <a:srgbClr val="ff0000"/>
                </a:solidFill>
                <a:latin typeface="Calibri"/>
              </a:rPr>
              <a:t>Напрямки роботи</a:t>
            </a:r>
            <a:endParaRPr b="0" lang="ru-RU" sz="4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3" name="TextShape 2"/>
          <p:cNvSpPr txBox="1"/>
          <p:nvPr/>
        </p:nvSpPr>
        <p:spPr>
          <a:xfrm>
            <a:off x="623880" y="4589640"/>
            <a:ext cx="7886520" cy="149976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p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</p:txBody>
      </p:sp>
      <p:grpSp>
        <p:nvGrpSpPr>
          <p:cNvPr id="354" name="Group 3"/>
          <p:cNvGrpSpPr/>
          <p:nvPr/>
        </p:nvGrpSpPr>
        <p:grpSpPr>
          <a:xfrm>
            <a:off x="453960" y="957240"/>
            <a:ext cx="8486640" cy="5318640"/>
            <a:chOff x="453960" y="957240"/>
            <a:chExt cx="8486640" cy="5318640"/>
          </a:xfrm>
        </p:grpSpPr>
        <p:sp>
          <p:nvSpPr>
            <p:cNvPr id="355" name="CustomShape 4"/>
            <p:cNvSpPr/>
            <p:nvPr/>
          </p:nvSpPr>
          <p:spPr>
            <a:xfrm>
              <a:off x="3316320" y="957240"/>
              <a:ext cx="3040920" cy="1492200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  <p:txBody>
            <a:bodyPr anchor="ctr">
              <a:noAutofit/>
            </a:bodyPr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Впроваджувати </a:t>
              </a:r>
              <a:endParaRPr b="0" lang="uk-UA" sz="1800" spc="-1" strike="noStrike">
                <a:latin typeface="Arial"/>
              </a:endParaRPr>
            </a:p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інноваційні методи</a:t>
              </a:r>
              <a:endParaRPr b="0" lang="uk-UA" sz="1800" spc="-1" strike="noStrike">
                <a:latin typeface="Arial"/>
              </a:endParaRPr>
            </a:p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навчання і виховання</a:t>
              </a:r>
              <a:endParaRPr b="0" lang="uk-UA" sz="1800" spc="-1" strike="noStrike">
                <a:latin typeface="Arial"/>
              </a:endParaRPr>
            </a:p>
          </p:txBody>
        </p:sp>
        <p:sp>
          <p:nvSpPr>
            <p:cNvPr id="356" name="CustomShape 5"/>
            <p:cNvSpPr/>
            <p:nvPr/>
          </p:nvSpPr>
          <p:spPr>
            <a:xfrm>
              <a:off x="6357600" y="1940760"/>
              <a:ext cx="2583000" cy="1831320"/>
            </a:xfrm>
            <a:prstGeom prst="ellipse">
              <a:avLst/>
            </a:prstGeom>
            <a:solidFill>
              <a:srgbClr val="0070c0"/>
            </a:solidFill>
            <a:ln w="9525">
              <a:solidFill>
                <a:srgbClr val="000000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  <p:txBody>
            <a:bodyPr anchor="ctr">
              <a:noAutofit/>
            </a:bodyPr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Створити  умови </a:t>
              </a:r>
              <a:endParaRPr b="0" lang="uk-UA" sz="1800" spc="-1" strike="noStrike">
                <a:latin typeface="Arial"/>
              </a:endParaRPr>
            </a:p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для всебічного</a:t>
              </a:r>
              <a:endParaRPr b="0" lang="uk-UA" sz="1800" spc="-1" strike="noStrike">
                <a:latin typeface="Arial"/>
              </a:endParaRPr>
            </a:p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розвитку дитини</a:t>
              </a:r>
              <a:endParaRPr b="0" lang="uk-UA" sz="1800" spc="-1" strike="noStrike">
                <a:latin typeface="Arial"/>
              </a:endParaRPr>
            </a:p>
          </p:txBody>
        </p:sp>
        <p:sp>
          <p:nvSpPr>
            <p:cNvPr id="357" name="CustomShape 6"/>
            <p:cNvSpPr/>
            <p:nvPr/>
          </p:nvSpPr>
          <p:spPr>
            <a:xfrm>
              <a:off x="3486240" y="4847760"/>
              <a:ext cx="2334240" cy="14281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  <p:txBody>
            <a:bodyPr anchor="ctr">
              <a:noAutofit/>
            </a:bodyPr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Розвивати  </a:t>
              </a:r>
              <a:endParaRPr b="0" lang="uk-UA" sz="1800" spc="-1" strike="noStrike">
                <a:latin typeface="Arial"/>
              </a:endParaRPr>
            </a:p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творчі здібності</a:t>
              </a:r>
              <a:endParaRPr b="0" lang="uk-UA" sz="1800" spc="-1" strike="noStrike">
                <a:latin typeface="Arial"/>
              </a:endParaRPr>
            </a:p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учнів</a:t>
              </a:r>
              <a:endParaRPr b="0" lang="uk-UA" sz="1800" spc="-1" strike="noStrike">
                <a:latin typeface="Arial"/>
              </a:endParaRPr>
            </a:p>
          </p:txBody>
        </p:sp>
        <p:sp>
          <p:nvSpPr>
            <p:cNvPr id="358" name="CustomShape 7"/>
            <p:cNvSpPr/>
            <p:nvPr/>
          </p:nvSpPr>
          <p:spPr>
            <a:xfrm>
              <a:off x="6161040" y="4246920"/>
              <a:ext cx="2689560" cy="1792440"/>
            </a:xfrm>
            <a:prstGeom prst="ellipse">
              <a:avLst/>
            </a:prstGeom>
            <a:solidFill>
              <a:srgbClr val="7030a0"/>
            </a:solidFill>
            <a:ln w="9525">
              <a:solidFill>
                <a:srgbClr val="000000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  <p:txBody>
            <a:bodyPr anchor="ctr">
              <a:noAutofit/>
            </a:bodyPr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Сприяти </a:t>
              </a:r>
              <a:endParaRPr b="0" lang="uk-UA" sz="1800" spc="-1" strike="noStrike">
                <a:latin typeface="Arial"/>
              </a:endParaRPr>
            </a:p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самоактуалізації</a:t>
              </a:r>
              <a:endParaRPr b="0" lang="uk-UA" sz="1800" spc="-1" strike="noStrike">
                <a:latin typeface="Arial"/>
              </a:endParaRPr>
            </a:p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творчого потенціалу</a:t>
              </a:r>
              <a:endParaRPr b="0" lang="uk-UA" sz="1800" spc="-1" strike="noStrike">
                <a:latin typeface="Arial"/>
              </a:endParaRPr>
            </a:p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учня</a:t>
              </a:r>
              <a:endParaRPr b="0" lang="uk-UA" sz="1800" spc="-1" strike="noStrike">
                <a:latin typeface="Arial"/>
              </a:endParaRPr>
            </a:p>
          </p:txBody>
        </p:sp>
        <p:sp>
          <p:nvSpPr>
            <p:cNvPr id="359" name="CustomShape 8"/>
            <p:cNvSpPr/>
            <p:nvPr/>
          </p:nvSpPr>
          <p:spPr>
            <a:xfrm>
              <a:off x="686880" y="1434240"/>
              <a:ext cx="2463120" cy="142416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  <p:txBody>
            <a:bodyPr anchor="ctr">
              <a:noAutofit/>
            </a:bodyPr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Здійснювати </a:t>
              </a:r>
              <a:endParaRPr b="0" lang="uk-UA" sz="1800" spc="-1" strike="noStrike">
                <a:latin typeface="Arial"/>
              </a:endParaRPr>
            </a:p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диференційне</a:t>
              </a:r>
              <a:endParaRPr b="0" lang="uk-UA" sz="1800" spc="-1" strike="noStrike">
                <a:latin typeface="Arial"/>
              </a:endParaRPr>
            </a:p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навчання</a:t>
              </a:r>
              <a:endParaRPr b="0" lang="uk-UA" sz="1800" spc="-1" strike="noStrike">
                <a:latin typeface="Arial"/>
              </a:endParaRPr>
            </a:p>
          </p:txBody>
        </p:sp>
        <p:sp>
          <p:nvSpPr>
            <p:cNvPr id="360" name="CustomShape 9"/>
            <p:cNvSpPr/>
            <p:nvPr/>
          </p:nvSpPr>
          <p:spPr>
            <a:xfrm>
              <a:off x="453960" y="3391560"/>
              <a:ext cx="2401920" cy="1666800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rgbClr val="000000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  <p:txBody>
            <a:bodyPr anchor="ctr">
              <a:noAutofit/>
            </a:bodyPr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Приділяти увагу</a:t>
              </a:r>
              <a:endParaRPr b="0" lang="uk-UA" sz="1800" spc="-1" strike="noStrike">
                <a:latin typeface="Arial"/>
              </a:endParaRPr>
            </a:p>
            <a:p>
              <a:pPr algn="ctr">
                <a:lnSpc>
                  <a:spcPct val="100000"/>
                </a:lnSpc>
                <a:spcBef>
                  <a:spcPts val="499"/>
                </a:spcBef>
                <a:spcAft>
                  <a:spcPts val="499"/>
                </a:spcAft>
                <a:tabLst>
                  <a:tab algn="l" pos="0"/>
                </a:tabLst>
              </a:pPr>
              <a:r>
                <a:rPr b="1" lang="uk-UA" sz="1800" spc="-1" strike="noStrike">
                  <a:solidFill>
                    <a:srgbClr val="000000"/>
                  </a:solidFill>
                  <a:latin typeface="Calibri"/>
                </a:rPr>
                <a:t>самоосвіті вчителя і учня</a:t>
              </a:r>
              <a:endParaRPr b="0" lang="uk-UA" sz="1800" spc="-1" strike="noStrike">
                <a:latin typeface="Arial"/>
              </a:endParaRPr>
            </a:p>
          </p:txBody>
        </p:sp>
      </p:grpSp>
      <p:sp>
        <p:nvSpPr>
          <p:cNvPr id="361" name="CustomShape 10"/>
          <p:cNvSpPr/>
          <p:nvPr/>
        </p:nvSpPr>
        <p:spPr>
          <a:xfrm>
            <a:off x="2830320" y="2280600"/>
            <a:ext cx="3618720" cy="2714040"/>
          </a:xfrm>
          <a:prstGeom prst="cloud">
            <a:avLst/>
          </a:prstGeom>
          <a:blipFill rotWithShape="0">
            <a:blip r:embed="rId1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362" name="Рисунок 5" descr=""/>
          <p:cNvPicPr/>
          <p:nvPr/>
        </p:nvPicPr>
        <p:blipFill>
          <a:blip r:embed="rId2"/>
          <a:stretch/>
        </p:blipFill>
        <p:spPr>
          <a:xfrm>
            <a:off x="7268760" y="82800"/>
            <a:ext cx="1895760" cy="1999440"/>
          </a:xfrm>
          <a:prstGeom prst="rect">
            <a:avLst/>
          </a:prstGeom>
          <a:ln w="0">
            <a:noFill/>
          </a:ln>
        </p:spPr>
      </p:pic>
      <p:pic>
        <p:nvPicPr>
          <p:cNvPr id="363" name="Рисунок 6" descr=""/>
          <p:cNvPicPr/>
          <p:nvPr/>
        </p:nvPicPr>
        <p:blipFill>
          <a:blip r:embed="rId3"/>
          <a:stretch/>
        </p:blipFill>
        <p:spPr>
          <a:xfrm>
            <a:off x="-328320" y="79560"/>
            <a:ext cx="2450520" cy="2005560"/>
          </a:xfrm>
          <a:prstGeom prst="rect">
            <a:avLst/>
          </a:prstGeom>
          <a:ln w="0">
            <a:noFill/>
          </a:ln>
        </p:spPr>
      </p:pic>
      <p:pic>
        <p:nvPicPr>
          <p:cNvPr id="364" name="Рисунок 16" descr=""/>
          <p:cNvPicPr/>
          <p:nvPr/>
        </p:nvPicPr>
        <p:blipFill>
          <a:blip r:embed="rId4"/>
          <a:stretch/>
        </p:blipFill>
        <p:spPr>
          <a:xfrm>
            <a:off x="0" y="5893200"/>
            <a:ext cx="4320000" cy="9302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TextShape 1"/>
          <p:cNvSpPr txBox="1"/>
          <p:nvPr/>
        </p:nvSpPr>
        <p:spPr>
          <a:xfrm>
            <a:off x="62856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 fontScale="49000"/>
          </a:bodyPr>
          <a:p>
            <a:pPr algn="ctr">
              <a:lnSpc>
                <a:spcPct val="90000"/>
              </a:lnSpc>
            </a:pPr>
            <a:r>
              <a:rPr b="1" lang="ru-RU" sz="4400" spc="-1" strike="noStrike">
                <a:solidFill>
                  <a:srgbClr val="ff0000"/>
                </a:solidFill>
                <a:latin typeface="Calibri"/>
                <a:ea typeface="Times New Roman"/>
              </a:rPr>
              <a:t>Моя  педагогічна  діяльність побудована на таких принципах :</a:t>
            </a:r>
            <a:br/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graphicFrame>
        <p:nvGraphicFramePr>
          <p:cNvPr id="2" name="Diagram2"/>
          <p:cNvGraphicFramePr/>
          <p:nvPr>
            <p:extLst>
              <p:ext uri="{D42A27DB-BD31-4B8C-83A1-F6EECF244321}">
                <p14:modId xmlns:p14="http://schemas.microsoft.com/office/powerpoint/2010/main" val="900749193"/>
              </p:ext>
            </p:extLst>
          </p:nvPr>
        </p:nvGraphicFramePr>
        <p:xfrm>
          <a:off x="179640" y="1556640"/>
          <a:ext cx="8640720" cy="511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6" name="Picture 2" descr=""/>
          <p:cNvPicPr/>
          <p:nvPr/>
        </p:nvPicPr>
        <p:blipFill>
          <a:blip r:embed="rId1"/>
          <a:stretch/>
        </p:blipFill>
        <p:spPr>
          <a:xfrm>
            <a:off x="3465360" y="1030680"/>
            <a:ext cx="2333880" cy="1733760"/>
          </a:xfrm>
          <a:prstGeom prst="rect">
            <a:avLst/>
          </a:prstGeom>
          <a:ln w="0">
            <a:noFill/>
          </a:ln>
        </p:spPr>
      </p:pic>
      <p:sp>
        <p:nvSpPr>
          <p:cNvPr id="367" name="TextShape 1"/>
          <p:cNvSpPr txBox="1"/>
          <p:nvPr/>
        </p:nvSpPr>
        <p:spPr>
          <a:xfrm>
            <a:off x="159840" y="831600"/>
            <a:ext cx="3213000" cy="5850720"/>
          </a:xfrm>
          <a:prstGeom prst="rect">
            <a:avLst/>
          </a:prstGeom>
          <a:solidFill>
            <a:srgbClr val="ffc000"/>
          </a:solidFill>
          <a:ln w="19080">
            <a:solidFill>
              <a:srgbClr val="ffffff"/>
            </a:solidFill>
            <a:miter/>
          </a:ln>
        </p:spPr>
        <p:txBody>
          <a:bodyPr>
            <a:noAutofit/>
          </a:bodyPr>
          <a:p>
            <a:pPr algn="ctr">
              <a:lnSpc>
                <a:spcPct val="115000"/>
              </a:lnSpc>
              <a:spcAft>
                <a:spcPts val="1001"/>
              </a:spcAft>
              <a:tabLst>
                <a:tab algn="l" pos="0"/>
              </a:tabLst>
            </a:pPr>
            <a:r>
              <a:rPr b="1" lang="ru-RU" sz="2400" spc="-1" strike="noStrike">
                <a:solidFill>
                  <a:srgbClr val="002060"/>
                </a:solidFill>
                <a:latin typeface="Calibri"/>
                <a:ea typeface="Calibri"/>
              </a:rPr>
              <a:t>   </a:t>
            </a:r>
            <a:r>
              <a:rPr b="1" lang="ru-RU" sz="2000" spc="-1" strike="noStrike">
                <a:solidFill>
                  <a:srgbClr val="002060"/>
                </a:solidFill>
                <a:latin typeface="Calibri"/>
                <a:ea typeface="Calibri"/>
              </a:rPr>
              <a:t>На сучасному етапі роль учителя стає роллю одного з партнерів у навчальному процесі, адже просто необхідно залучати всіх учнів до активного одержання знань, до творчої діяльності. Тому доповнення традиційних методів та прийомів роботи інноваційними дає значно кращий результат: активізує мислення, мотивує навчання, заохочує самовираження учнів. 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  <p:grpSp>
        <p:nvGrpSpPr>
          <p:cNvPr id="368" name="Group 2"/>
          <p:cNvGrpSpPr/>
          <p:nvPr/>
        </p:nvGrpSpPr>
        <p:grpSpPr>
          <a:xfrm>
            <a:off x="5499360" y="1212480"/>
            <a:ext cx="3330360" cy="5469840"/>
            <a:chOff x="5499360" y="1212480"/>
            <a:chExt cx="3330360" cy="5469840"/>
          </a:xfrm>
        </p:grpSpPr>
        <p:sp>
          <p:nvSpPr>
            <p:cNvPr id="369" name="CustomShape 3"/>
            <p:cNvSpPr/>
            <p:nvPr/>
          </p:nvSpPr>
          <p:spPr>
            <a:xfrm>
              <a:off x="5499360" y="1212480"/>
              <a:ext cx="3302640" cy="588600"/>
            </a:xfrm>
            <a:custGeom>
              <a:avLst/>
              <a:gdLst/>
              <a:ahLst/>
              <a:rect l="l" t="t" r="r" b="b"/>
              <a:pathLst>
                <a:path w="1874827" h="571822">
                  <a:moveTo>
                    <a:pt x="0" y="0"/>
                  </a:moveTo>
                  <a:lnTo>
                    <a:pt x="1874827" y="0"/>
                  </a:lnTo>
                  <a:lnTo>
                    <a:pt x="1874827" y="571822"/>
                  </a:lnTo>
                  <a:lnTo>
                    <a:pt x="0" y="5718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tint val="40000"/>
                <a:hueOff val="0"/>
                <a:satOff val="0"/>
                <a:lumOff val="0"/>
                <a:alphaOff val="0"/>
              </a:schemeClr>
            </a:solidFill>
            <a:ln>
              <a:solidFill>
                <a:schemeClr val="lt1">
                  <a:hueOff val="0"/>
                  <a:satOff val="0"/>
                  <a:lumOff val="0"/>
                  <a:alphaOff val="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 lIns="10800" rIns="10800" tIns="10800" bIns="10800" anchor="ctr">
              <a:noAutofit/>
            </a:bodyPr>
            <a:p>
              <a:pPr algn="ctr">
                <a:lnSpc>
                  <a:spcPct val="90000"/>
                </a:lnSpc>
                <a:spcAft>
                  <a:spcPts val="629"/>
                </a:spcAft>
              </a:pPr>
              <a:r>
                <a:rPr b="1" lang="ru-RU" sz="1800" spc="-1" strike="noStrike">
                  <a:solidFill>
                    <a:srgbClr val="000000"/>
                  </a:solidFill>
                  <a:latin typeface="Calibri"/>
                </a:rPr>
                <a:t>Уроки позакласного читання </a:t>
              </a:r>
              <a:endParaRPr b="0" lang="uk-UA" sz="1800" spc="-1" strike="noStrike">
                <a:latin typeface="Arial"/>
              </a:endParaRPr>
            </a:p>
          </p:txBody>
        </p:sp>
        <p:sp>
          <p:nvSpPr>
            <p:cNvPr id="370" name="CustomShape 4"/>
            <p:cNvSpPr/>
            <p:nvPr/>
          </p:nvSpPr>
          <p:spPr>
            <a:xfrm>
              <a:off x="5813640" y="2043000"/>
              <a:ext cx="2988360" cy="588600"/>
            </a:xfrm>
            <a:custGeom>
              <a:avLst/>
              <a:gdLst/>
              <a:ahLst/>
              <a:rect l="l" t="t" r="r" b="b"/>
              <a:pathLst>
                <a:path w="1874827" h="571822">
                  <a:moveTo>
                    <a:pt x="0" y="0"/>
                  </a:moveTo>
                  <a:lnTo>
                    <a:pt x="1874827" y="0"/>
                  </a:lnTo>
                  <a:lnTo>
                    <a:pt x="1874827" y="571822"/>
                  </a:lnTo>
                  <a:lnTo>
                    <a:pt x="0" y="5718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 lIns="10800" rIns="10800" tIns="10800" bIns="10800" anchor="ctr">
              <a:noAutofit/>
            </a:bodyPr>
            <a:p>
              <a:pPr algn="ctr">
                <a:lnSpc>
                  <a:spcPct val="90000"/>
                </a:lnSpc>
                <a:spcAft>
                  <a:spcPts val="629"/>
                </a:spcAft>
              </a:pPr>
              <a:r>
                <a:rPr b="0" lang="ru-RU" sz="1700" spc="-1" strike="noStrike">
                  <a:solidFill>
                    <a:srgbClr val="ffffff"/>
                  </a:solidFill>
                  <a:latin typeface="Calibri"/>
                </a:rPr>
                <a:t>• </a:t>
              </a:r>
              <a:r>
                <a:rPr b="1" lang="ru-RU" sz="1800" spc="-1" strike="noStrike">
                  <a:solidFill>
                    <a:srgbClr val="002060"/>
                  </a:solidFill>
                  <a:latin typeface="Calibri"/>
                </a:rPr>
                <a:t>подорожі</a:t>
              </a:r>
              <a:r>
                <a:rPr b="0" lang="ru-RU" sz="1800" spc="-1" strike="noStrike">
                  <a:solidFill>
                    <a:srgbClr val="002060"/>
                  </a:solidFill>
                  <a:latin typeface="Calibri"/>
                </a:rPr>
                <a:t>; </a:t>
              </a:r>
              <a:endParaRPr b="0" lang="uk-UA" sz="1800" spc="-1" strike="noStrike">
                <a:latin typeface="Arial"/>
              </a:endParaRPr>
            </a:p>
          </p:txBody>
        </p:sp>
        <p:sp>
          <p:nvSpPr>
            <p:cNvPr id="371" name="CustomShape 5"/>
            <p:cNvSpPr/>
            <p:nvPr/>
          </p:nvSpPr>
          <p:spPr>
            <a:xfrm>
              <a:off x="5813640" y="2781360"/>
              <a:ext cx="2947680" cy="588600"/>
            </a:xfrm>
            <a:custGeom>
              <a:avLst/>
              <a:gdLst/>
              <a:ahLst/>
              <a:rect l="l" t="t" r="r" b="b"/>
              <a:pathLst>
                <a:path w="1874827" h="571822">
                  <a:moveTo>
                    <a:pt x="0" y="0"/>
                  </a:moveTo>
                  <a:lnTo>
                    <a:pt x="1874827" y="0"/>
                  </a:lnTo>
                  <a:lnTo>
                    <a:pt x="1874827" y="571822"/>
                  </a:lnTo>
                  <a:lnTo>
                    <a:pt x="0" y="5718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/>
            </a:solidFill>
            <a:ln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 lIns="10800" rIns="10800" tIns="10800" bIns="10800" anchor="ctr">
              <a:noAutofit/>
            </a:bodyPr>
            <a:p>
              <a:pPr algn="ctr">
                <a:lnSpc>
                  <a:spcPct val="90000"/>
                </a:lnSpc>
                <a:spcAft>
                  <a:spcPts val="839"/>
                </a:spcAft>
              </a:pPr>
              <a:r>
                <a:rPr b="1" lang="ru-RU" sz="2400" spc="-1" strike="noStrike">
                  <a:solidFill>
                    <a:srgbClr val="ffffff"/>
                  </a:solidFill>
                  <a:latin typeface="Calibri"/>
                </a:rPr>
                <a:t>• </a:t>
              </a:r>
              <a:r>
                <a:rPr b="1" lang="ru-RU" sz="1800" spc="-1" strike="noStrike">
                  <a:solidFill>
                    <a:srgbClr val="002060"/>
                  </a:solidFill>
                  <a:latin typeface="Calibri"/>
                </a:rPr>
                <a:t>диспути;</a:t>
              </a:r>
              <a:r>
                <a:rPr b="1" lang="ru-RU" sz="2400" spc="-1" strike="noStrike">
                  <a:solidFill>
                    <a:srgbClr val="ffffff"/>
                  </a:solidFill>
                  <a:latin typeface="Calibri"/>
                </a:rPr>
                <a:t> </a:t>
              </a:r>
              <a:endParaRPr b="0" lang="uk-UA" sz="2400" spc="-1" strike="noStrike">
                <a:latin typeface="Arial"/>
              </a:endParaRPr>
            </a:p>
          </p:txBody>
        </p:sp>
        <p:sp>
          <p:nvSpPr>
            <p:cNvPr id="372" name="CustomShape 6"/>
            <p:cNvSpPr/>
            <p:nvPr/>
          </p:nvSpPr>
          <p:spPr>
            <a:xfrm>
              <a:off x="5827320" y="3606480"/>
              <a:ext cx="2988360" cy="588600"/>
            </a:xfrm>
            <a:custGeom>
              <a:avLst/>
              <a:gdLst/>
              <a:ahLst/>
              <a:rect l="l" t="t" r="r" b="b"/>
              <a:pathLst>
                <a:path w="1874827" h="571822">
                  <a:moveTo>
                    <a:pt x="0" y="0"/>
                  </a:moveTo>
                  <a:lnTo>
                    <a:pt x="1874827" y="0"/>
                  </a:lnTo>
                  <a:lnTo>
                    <a:pt x="1874827" y="571822"/>
                  </a:lnTo>
                  <a:lnTo>
                    <a:pt x="0" y="5718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050"/>
            </a:solidFill>
            <a:ln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 lIns="10800" rIns="10800" tIns="10800" bIns="10800" anchor="ctr">
              <a:noAutofit/>
            </a:bodyPr>
            <a:p>
              <a:pPr algn="ctr">
                <a:lnSpc>
                  <a:spcPct val="90000"/>
                </a:lnSpc>
                <a:spcAft>
                  <a:spcPts val="629"/>
                </a:spcAft>
              </a:pPr>
              <a:r>
                <a:rPr b="0" lang="ru-RU" sz="1700" spc="-1" strike="noStrike">
                  <a:solidFill>
                    <a:srgbClr val="ffffff"/>
                  </a:solidFill>
                  <a:latin typeface="Calibri"/>
                </a:rPr>
                <a:t>• </a:t>
              </a:r>
              <a:r>
                <a:rPr b="1" lang="ru-RU" sz="1800" spc="-1" strike="noStrike">
                  <a:solidFill>
                    <a:srgbClr val="002060"/>
                  </a:solidFill>
                  <a:latin typeface="Calibri"/>
                </a:rPr>
                <a:t>конференції;</a:t>
              </a:r>
              <a:r>
                <a:rPr b="0" lang="ru-RU" sz="1700" spc="-1" strike="noStrike">
                  <a:solidFill>
                    <a:srgbClr val="ffffff"/>
                  </a:solidFill>
                  <a:latin typeface="Calibri"/>
                </a:rPr>
                <a:t> </a:t>
              </a:r>
              <a:endParaRPr b="0" lang="uk-UA" sz="1700" spc="-1" strike="noStrike">
                <a:latin typeface="Arial"/>
              </a:endParaRPr>
            </a:p>
          </p:txBody>
        </p:sp>
        <p:sp>
          <p:nvSpPr>
            <p:cNvPr id="373" name="CustomShape 7"/>
            <p:cNvSpPr/>
            <p:nvPr/>
          </p:nvSpPr>
          <p:spPr>
            <a:xfrm>
              <a:off x="5841360" y="4410360"/>
              <a:ext cx="2988360" cy="588600"/>
            </a:xfrm>
            <a:custGeom>
              <a:avLst/>
              <a:gdLst/>
              <a:ahLst/>
              <a:rect l="l" t="t" r="r" b="b"/>
              <a:pathLst>
                <a:path w="1874827" h="571822">
                  <a:moveTo>
                    <a:pt x="0" y="0"/>
                  </a:moveTo>
                  <a:lnTo>
                    <a:pt x="1874827" y="0"/>
                  </a:lnTo>
                  <a:lnTo>
                    <a:pt x="1874827" y="571822"/>
                  </a:lnTo>
                  <a:lnTo>
                    <a:pt x="0" y="571822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 lIns="10800" rIns="10800" tIns="10800" bIns="10800" anchor="ctr">
              <a:noAutofit/>
            </a:bodyPr>
            <a:p>
              <a:pPr algn="ctr">
                <a:lnSpc>
                  <a:spcPct val="90000"/>
                </a:lnSpc>
                <a:spcAft>
                  <a:spcPts val="629"/>
                </a:spcAft>
              </a:pPr>
              <a:r>
                <a:rPr b="0" lang="ru-RU" sz="1700" spc="-1" strike="noStrike">
                  <a:solidFill>
                    <a:srgbClr val="ffffff"/>
                  </a:solidFill>
                  <a:latin typeface="Calibri"/>
                </a:rPr>
                <a:t>• </a:t>
              </a:r>
              <a:r>
                <a:rPr b="1" lang="ru-RU" sz="1800" spc="-1" strike="noStrike">
                  <a:solidFill>
                    <a:srgbClr val="002060"/>
                  </a:solidFill>
                  <a:latin typeface="Calibri"/>
                </a:rPr>
                <a:t>змагання</a:t>
              </a:r>
              <a:r>
                <a:rPr b="0" lang="ru-RU" sz="1800" spc="-1" strike="noStrike">
                  <a:solidFill>
                    <a:srgbClr val="002060"/>
                  </a:solidFill>
                  <a:latin typeface="Calibri"/>
                </a:rPr>
                <a:t>; </a:t>
              </a:r>
              <a:endParaRPr b="0" lang="uk-UA" sz="1800" spc="-1" strike="noStrike">
                <a:latin typeface="Arial"/>
              </a:endParaRPr>
            </a:p>
          </p:txBody>
        </p:sp>
        <p:sp>
          <p:nvSpPr>
            <p:cNvPr id="374" name="CustomShape 8"/>
            <p:cNvSpPr/>
            <p:nvPr/>
          </p:nvSpPr>
          <p:spPr>
            <a:xfrm>
              <a:off x="5813640" y="5304240"/>
              <a:ext cx="2988360" cy="588600"/>
            </a:xfrm>
            <a:custGeom>
              <a:avLst/>
              <a:gdLst/>
              <a:ahLst/>
              <a:rect l="l" t="t" r="r" b="b"/>
              <a:pathLst>
                <a:path w="1874827" h="571822">
                  <a:moveTo>
                    <a:pt x="0" y="0"/>
                  </a:moveTo>
                  <a:lnTo>
                    <a:pt x="1874827" y="0"/>
                  </a:lnTo>
                  <a:lnTo>
                    <a:pt x="1874827" y="571822"/>
                  </a:lnTo>
                  <a:lnTo>
                    <a:pt x="0" y="5718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70c0"/>
            </a:solidFill>
            <a:ln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 lIns="10800" rIns="10800" tIns="10800" bIns="10800" anchor="ctr">
              <a:noAutofit/>
            </a:bodyPr>
            <a:p>
              <a:pPr algn="ctr">
                <a:lnSpc>
                  <a:spcPct val="90000"/>
                </a:lnSpc>
                <a:spcAft>
                  <a:spcPts val="629"/>
                </a:spcAft>
              </a:pPr>
              <a:r>
                <a:rPr b="1" lang="ru-RU" sz="1800" spc="-1" strike="noStrike">
                  <a:solidFill>
                    <a:srgbClr val="002060"/>
                  </a:solidFill>
                  <a:latin typeface="Calibri"/>
                </a:rPr>
                <a:t>• </a:t>
              </a:r>
              <a:r>
                <a:rPr b="1" lang="ru-RU" sz="1800" spc="-1" strike="noStrike">
                  <a:solidFill>
                    <a:srgbClr val="002060"/>
                  </a:solidFill>
                  <a:latin typeface="Calibri"/>
                </a:rPr>
                <a:t>КВК;</a:t>
              </a:r>
              <a:endParaRPr b="0" lang="uk-UA" sz="1800" spc="-1" strike="noStrike">
                <a:latin typeface="Arial"/>
              </a:endParaRPr>
            </a:p>
          </p:txBody>
        </p:sp>
        <p:sp>
          <p:nvSpPr>
            <p:cNvPr id="375" name="CustomShape 9"/>
            <p:cNvSpPr/>
            <p:nvPr/>
          </p:nvSpPr>
          <p:spPr>
            <a:xfrm>
              <a:off x="5841360" y="6093720"/>
              <a:ext cx="2988360" cy="588600"/>
            </a:xfrm>
            <a:custGeom>
              <a:avLst/>
              <a:gdLst/>
              <a:ahLst/>
              <a:rect l="l" t="t" r="r" b="b"/>
              <a:pathLst>
                <a:path w="1874827" h="571822">
                  <a:moveTo>
                    <a:pt x="0" y="0"/>
                  </a:moveTo>
                  <a:lnTo>
                    <a:pt x="1874827" y="0"/>
                  </a:lnTo>
                  <a:lnTo>
                    <a:pt x="1874827" y="571822"/>
                  </a:lnTo>
                  <a:lnTo>
                    <a:pt x="0" y="5718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030a0"/>
            </a:solidFill>
            <a:ln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 lIns="10800" rIns="10800" tIns="10800" bIns="10800" anchor="ctr">
              <a:noAutofit/>
            </a:bodyPr>
            <a:p>
              <a:pPr algn="ctr">
                <a:lnSpc>
                  <a:spcPct val="90000"/>
                </a:lnSpc>
                <a:spcAft>
                  <a:spcPts val="700"/>
                </a:spcAft>
              </a:pPr>
              <a:r>
                <a:rPr b="0" lang="ru-RU" sz="2000" spc="-1" strike="noStrike">
                  <a:solidFill>
                    <a:srgbClr val="ffffff"/>
                  </a:solidFill>
                  <a:latin typeface="Calibri"/>
                </a:rPr>
                <a:t>• </a:t>
              </a:r>
              <a:r>
                <a:rPr b="1" lang="ru-RU" sz="1800" spc="-1" strike="noStrike">
                  <a:solidFill>
                    <a:srgbClr val="002060"/>
                  </a:solidFill>
                  <a:latin typeface="Calibri"/>
                </a:rPr>
                <a:t>Виховні</a:t>
              </a:r>
              <a:r>
                <a:rPr b="0" lang="ru-RU" sz="1800" spc="-1" strike="noStrike">
                  <a:solidFill>
                    <a:srgbClr val="002060"/>
                  </a:solidFill>
                  <a:latin typeface="Calibri"/>
                </a:rPr>
                <a:t> </a:t>
              </a:r>
              <a:r>
                <a:rPr b="1" lang="ru-RU" sz="1800" spc="-1" strike="noStrike">
                  <a:solidFill>
                    <a:srgbClr val="002060"/>
                  </a:solidFill>
                  <a:latin typeface="Calibri"/>
                </a:rPr>
                <a:t>години</a:t>
              </a:r>
              <a:endParaRPr b="0" lang="uk-UA" sz="1800" spc="-1" strike="noStrike">
                <a:latin typeface="Arial"/>
              </a:endParaRPr>
            </a:p>
          </p:txBody>
        </p:sp>
      </p:grpSp>
      <p:sp>
        <p:nvSpPr>
          <p:cNvPr id="376" name="CustomShape 10"/>
          <p:cNvSpPr/>
          <p:nvPr/>
        </p:nvSpPr>
        <p:spPr>
          <a:xfrm>
            <a:off x="2286000" y="1312200"/>
            <a:ext cx="4571640" cy="405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15000"/>
              </a:lnSpc>
              <a:spcAft>
                <a:spcPts val="1001"/>
              </a:spcAft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  <a:ea typeface="Calibri"/>
              </a:rPr>
              <a:t>. </a:t>
            </a:r>
            <a:endParaRPr b="0" lang="uk-UA" sz="1800" spc="-1" strike="noStrike">
              <a:latin typeface="Arial"/>
            </a:endParaRPr>
          </a:p>
        </p:txBody>
      </p:sp>
      <p:graphicFrame>
        <p:nvGraphicFramePr>
          <p:cNvPr id="3" name="Diagram3"/>
          <p:cNvGraphicFramePr/>
          <p:nvPr>
            <p:extLst>
              <p:ext uri="{D42A27DB-BD31-4B8C-83A1-F6EECF244321}">
                <p14:modId xmlns:p14="http://schemas.microsoft.com/office/powerpoint/2010/main" val="129655434"/>
              </p:ext>
            </p:extLst>
          </p:nvPr>
        </p:nvGraphicFramePr>
        <p:xfrm>
          <a:off x="3528000" y="2699280"/>
          <a:ext cx="2088000" cy="1766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77" name="CustomShape 11"/>
          <p:cNvSpPr/>
          <p:nvPr/>
        </p:nvSpPr>
        <p:spPr>
          <a:xfrm>
            <a:off x="8065800" y="6759360"/>
            <a:ext cx="45360" cy="98280"/>
          </a:xfrm>
          <a:prstGeom prst="roundRect">
            <a:avLst>
              <a:gd name="adj" fmla="val 16667"/>
            </a:avLst>
          </a:prstGeom>
          <a:solidFill>
            <a:schemeClr val="lt1">
              <a:alpha val="90000"/>
              <a:hueOff val="0"/>
              <a:satOff val="0"/>
              <a:lumOff val="0"/>
              <a:alphaOff val="0"/>
            </a:schemeClr>
          </a:solidFill>
          <a:ln>
            <a:solidFill>
              <a:schemeClr val="accent2">
                <a:hueOff val="0"/>
                <a:satOff val="0"/>
                <a:lumOff val="0"/>
                <a:alphaOff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78" name="CustomShape 12"/>
          <p:cNvSpPr/>
          <p:nvPr/>
        </p:nvSpPr>
        <p:spPr>
          <a:xfrm>
            <a:off x="509040" y="-15120"/>
            <a:ext cx="8246160" cy="69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ff0000"/>
                </a:solidFill>
                <a:latin typeface="Calibri"/>
                <a:ea typeface="Calibri"/>
              </a:rPr>
              <a:t>Застосування інноваційних підходів </a:t>
            </a:r>
            <a:endParaRPr b="0" lang="uk-UA" sz="4000" spc="-1" strike="noStrike">
              <a:latin typeface="Arial"/>
            </a:endParaRPr>
          </a:p>
        </p:txBody>
      </p:sp>
      <p:pic>
        <p:nvPicPr>
          <p:cNvPr id="379" name="Рисунок 5" descr=""/>
          <p:cNvPicPr/>
          <p:nvPr/>
        </p:nvPicPr>
        <p:blipFill>
          <a:blip r:embed="rId7"/>
          <a:stretch/>
        </p:blipFill>
        <p:spPr>
          <a:xfrm>
            <a:off x="3690000" y="4800960"/>
            <a:ext cx="1763640" cy="17046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CustomShape 1"/>
          <p:cNvSpPr/>
          <p:nvPr/>
        </p:nvSpPr>
        <p:spPr>
          <a:xfrm rot="20728200">
            <a:off x="0" y="915480"/>
            <a:ext cx="3259440" cy="2444400"/>
          </a:xfrm>
          <a:prstGeom prst="cloud">
            <a:avLst/>
          </a:prstGeom>
          <a:blipFill rotWithShape="0">
            <a:blip r:embed="rId1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81" name="CustomShape 2"/>
          <p:cNvSpPr/>
          <p:nvPr/>
        </p:nvSpPr>
        <p:spPr>
          <a:xfrm>
            <a:off x="575640" y="3067560"/>
            <a:ext cx="3384000" cy="2538000"/>
          </a:xfrm>
          <a:prstGeom prst="cloud">
            <a:avLst/>
          </a:prstGeom>
          <a:blipFill rotWithShape="0">
            <a:blip r:embed="rId2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graphicFrame>
        <p:nvGraphicFramePr>
          <p:cNvPr id="4" name="Diagram4"/>
          <p:cNvGraphicFramePr/>
          <p:nvPr>
            <p:extLst>
              <p:ext uri="{D42A27DB-BD31-4B8C-83A1-F6EECF244321}">
                <p14:modId xmlns:p14="http://schemas.microsoft.com/office/powerpoint/2010/main" val="871496739"/>
              </p:ext>
            </p:extLst>
          </p:nvPr>
        </p:nvGraphicFramePr>
        <p:xfrm>
          <a:off x="2339640" y="897840"/>
          <a:ext cx="6516000" cy="576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82" name="Рисунок 6" descr=""/>
          <p:cNvPicPr/>
          <p:nvPr/>
        </p:nvPicPr>
        <p:blipFill>
          <a:blip r:embed="rId8"/>
          <a:stretch/>
        </p:blipFill>
        <p:spPr>
          <a:xfrm>
            <a:off x="0" y="57600"/>
            <a:ext cx="1068480" cy="1247400"/>
          </a:xfrm>
          <a:prstGeom prst="rect">
            <a:avLst/>
          </a:prstGeom>
          <a:ln w="0">
            <a:noFill/>
          </a:ln>
        </p:spPr>
      </p:pic>
      <p:sp>
        <p:nvSpPr>
          <p:cNvPr id="383" name="CustomShape 3"/>
          <p:cNvSpPr/>
          <p:nvPr/>
        </p:nvSpPr>
        <p:spPr>
          <a:xfrm>
            <a:off x="78840" y="8280"/>
            <a:ext cx="8968680" cy="1187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uk-UA" sz="3600" spc="-1" strike="noStrike">
                <a:solidFill>
                  <a:srgbClr val="ff0000"/>
                </a:solidFill>
                <a:latin typeface="Calibri"/>
                <a:ea typeface="Calibri"/>
              </a:rPr>
              <a:t>Використання сучасних навчальних технологій </a:t>
            </a:r>
            <a:endParaRPr b="0" lang="uk-UA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5"/>
          <p:cNvGraphicFramePr/>
          <p:nvPr>
            <p:extLst>
              <p:ext uri="{D42A27DB-BD31-4B8C-83A1-F6EECF244321}">
                <p14:modId xmlns:p14="http://schemas.microsoft.com/office/powerpoint/2010/main" val="2416451435"/>
              </p:ext>
            </p:extLst>
          </p:nvPr>
        </p:nvGraphicFramePr>
        <p:xfrm>
          <a:off x="2988000" y="908640"/>
          <a:ext cx="6516000" cy="5861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384" name="CustomShape 1"/>
          <p:cNvSpPr/>
          <p:nvPr/>
        </p:nvSpPr>
        <p:spPr>
          <a:xfrm>
            <a:off x="1158480" y="3844440"/>
            <a:ext cx="2089440" cy="395280"/>
          </a:xfrm>
          <a:prstGeom prst="rect">
            <a:avLst/>
          </a:prstGeom>
          <a:solidFill>
            <a:schemeClr val="accent2"/>
          </a:solidFill>
          <a:ln>
            <a:solidFill>
              <a:schemeClr val="lt1">
                <a:hueOff val="0"/>
                <a:satOff val="0"/>
                <a:lumOff val="0"/>
                <a:alphaOff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Calibri"/>
              </a:rPr>
              <a:t>Групова робота </a:t>
            </a:r>
            <a:r>
              <a:rPr b="0" lang="ru-RU" sz="1800" spc="-1" strike="noStrike">
                <a:solidFill>
                  <a:srgbClr val="ffffff"/>
                </a:solidFill>
                <a:latin typeface="Calibri"/>
              </a:rPr>
              <a:t>” 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385" name="CustomShape 2"/>
          <p:cNvSpPr/>
          <p:nvPr/>
        </p:nvSpPr>
        <p:spPr>
          <a:xfrm>
            <a:off x="338400" y="94680"/>
            <a:ext cx="8964000" cy="130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uk-UA" sz="4000" spc="-1" strike="noStrike">
                <a:solidFill>
                  <a:srgbClr val="ff0000"/>
                </a:solidFill>
                <a:latin typeface="Calibri"/>
                <a:ea typeface="Calibri"/>
              </a:rPr>
              <a:t>Використання сучасних навчальних технологій </a:t>
            </a:r>
            <a:endParaRPr b="0" lang="uk-UA" sz="4000" spc="-1" strike="noStrike">
              <a:latin typeface="Arial"/>
            </a:endParaRPr>
          </a:p>
        </p:txBody>
      </p:sp>
      <p:pic>
        <p:nvPicPr>
          <p:cNvPr id="386" name="Рисунок 6" descr=""/>
          <p:cNvPicPr/>
          <p:nvPr/>
        </p:nvPicPr>
        <p:blipFill>
          <a:blip r:embed="rId6"/>
          <a:stretch/>
        </p:blipFill>
        <p:spPr>
          <a:xfrm>
            <a:off x="640800" y="1413720"/>
            <a:ext cx="2856960" cy="214272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sp>
        <p:nvSpPr>
          <p:cNvPr id="387" name="CustomShape 3"/>
          <p:cNvSpPr/>
          <p:nvPr/>
        </p:nvSpPr>
        <p:spPr>
          <a:xfrm>
            <a:off x="705960" y="4420440"/>
            <a:ext cx="2885040" cy="2163600"/>
          </a:xfrm>
          <a:prstGeom prst="roundRect">
            <a:avLst>
              <a:gd name="adj" fmla="val 8594"/>
            </a:avLst>
          </a:prstGeom>
          <a:blipFill rotWithShape="0">
            <a:blip r:embed="rId7"/>
            <a:stretch/>
          </a:blipFill>
          <a:ln w="0">
            <a:noFill/>
          </a:ln>
          <a:effectLst>
            <a:reflection algn="bl" blurRad="12700" dir="5400000" dist="5000" endPos="28000" rotWithShape="0" stA="38000" sy="-100000"/>
          </a:effectLst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8" name="Рисунок 2" descr=""/>
          <p:cNvPicPr/>
          <p:nvPr/>
        </p:nvPicPr>
        <p:blipFill>
          <a:blip r:embed="rId1"/>
          <a:stretch/>
        </p:blipFill>
        <p:spPr>
          <a:xfrm>
            <a:off x="1836720" y="2175480"/>
            <a:ext cx="5337000" cy="270756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6" name="Diagram6"/>
          <p:cNvGraphicFramePr/>
          <p:nvPr>
            <p:extLst>
              <p:ext uri="{D42A27DB-BD31-4B8C-83A1-F6EECF244321}">
                <p14:modId xmlns:p14="http://schemas.microsoft.com/office/powerpoint/2010/main" val="2936406572"/>
              </p:ext>
            </p:extLst>
          </p:nvPr>
        </p:nvGraphicFramePr>
        <p:xfrm>
          <a:off x="683640" y="2637000"/>
          <a:ext cx="4104000" cy="295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7"/>
          <p:cNvGraphicFramePr/>
          <p:nvPr>
            <p:extLst>
              <p:ext uri="{D42A27DB-BD31-4B8C-83A1-F6EECF244321}">
                <p14:modId xmlns:p14="http://schemas.microsoft.com/office/powerpoint/2010/main" val="4209728580"/>
              </p:ext>
            </p:extLst>
          </p:nvPr>
        </p:nvGraphicFramePr>
        <p:xfrm>
          <a:off x="179640" y="116640"/>
          <a:ext cx="8363520" cy="6760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389" name="CustomShape 1"/>
          <p:cNvSpPr/>
          <p:nvPr/>
        </p:nvSpPr>
        <p:spPr>
          <a:xfrm>
            <a:off x="2988000" y="1634400"/>
            <a:ext cx="2737080" cy="1872000"/>
          </a:xfrm>
          <a:prstGeom prst="cloud">
            <a:avLst/>
          </a:prstGeom>
          <a:solidFill>
            <a:schemeClr val="accent1">
              <a:tint val="60000"/>
              <a:hueOff val="0"/>
              <a:satOff val="0"/>
              <a:lumOff val="0"/>
              <a:alphaOff val="0"/>
            </a:schemeClr>
          </a:solidFill>
          <a:ln>
            <a:solidFill>
              <a:schemeClr val="lt1">
                <a:hueOff val="0"/>
                <a:satOff val="0"/>
                <a:lumOff val="0"/>
                <a:alphaOff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Calibri"/>
              </a:rPr>
              <a:t>Інтерактивні технології допомагають учням: </a:t>
            </a:r>
            <a:endParaRPr b="0" lang="uk-UA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0" name="Рисунок 11" descr=""/>
          <p:cNvPicPr/>
          <p:nvPr/>
        </p:nvPicPr>
        <p:blipFill>
          <a:blip r:embed="rId1"/>
          <a:stretch/>
        </p:blipFill>
        <p:spPr>
          <a:xfrm>
            <a:off x="5146200" y="3818880"/>
            <a:ext cx="3819600" cy="2864880"/>
          </a:xfrm>
          <a:prstGeom prst="rect">
            <a:avLst/>
          </a:prstGeom>
          <a:ln w="0">
            <a:noFill/>
          </a:ln>
        </p:spPr>
      </p:pic>
      <p:pic>
        <p:nvPicPr>
          <p:cNvPr id="391" name="Рисунок 9" descr=""/>
          <p:cNvPicPr/>
          <p:nvPr/>
        </p:nvPicPr>
        <p:blipFill>
          <a:blip r:embed="rId2"/>
          <a:stretch/>
        </p:blipFill>
        <p:spPr>
          <a:xfrm>
            <a:off x="368280" y="729720"/>
            <a:ext cx="4393080" cy="1487160"/>
          </a:xfrm>
          <a:prstGeom prst="rect">
            <a:avLst/>
          </a:prstGeom>
          <a:ln w="0">
            <a:noFill/>
          </a:ln>
        </p:spPr>
      </p:pic>
      <p:sp>
        <p:nvSpPr>
          <p:cNvPr id="392" name="TextShape 1"/>
          <p:cNvSpPr txBox="1"/>
          <p:nvPr/>
        </p:nvSpPr>
        <p:spPr>
          <a:xfrm>
            <a:off x="764640" y="2250360"/>
            <a:ext cx="2806200" cy="1259640"/>
          </a:xfrm>
          <a:prstGeom prst="rect">
            <a:avLst/>
          </a:prstGeom>
          <a:solidFill>
            <a:srgbClr val="ffc000"/>
          </a:solidFill>
          <a:ln w="6480">
            <a:solidFill>
              <a:srgbClr val="70ad47"/>
            </a:solidFill>
            <a:miter/>
          </a:ln>
        </p:spPr>
        <p:txBody>
          <a:bodyPr anchor="b">
            <a:normAutofit/>
          </a:bodyPr>
          <a:p>
            <a:pPr algn="ctr">
              <a:lnSpc>
                <a:spcPct val="9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Calibri"/>
              </a:rPr>
              <a:t>Ми – сучасні діти –</a:t>
            </a:r>
            <a:br/>
            <a:r>
              <a:rPr b="1" lang="ru-RU" sz="2000" spc="-1" strike="noStrike">
                <a:solidFill>
                  <a:srgbClr val="000000"/>
                </a:solidFill>
                <a:latin typeface="Calibri"/>
              </a:rPr>
              <a:t>Все повинні вміти:</a:t>
            </a:r>
            <a:br/>
            <a:r>
              <a:rPr b="1" lang="ru-RU" sz="2000" spc="-1" strike="noStrike">
                <a:solidFill>
                  <a:srgbClr val="000000"/>
                </a:solidFill>
                <a:latin typeface="Calibri"/>
              </a:rPr>
              <a:t>Грамотно писати,</a:t>
            </a:r>
            <a:br/>
            <a:r>
              <a:rPr b="1" lang="ru-RU" sz="2000" spc="-1" strike="noStrike">
                <a:solidFill>
                  <a:srgbClr val="000000"/>
                </a:solidFill>
                <a:latin typeface="Calibri"/>
              </a:rPr>
              <a:t>Множити, ділити 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393" name="Picture 2" descr="C:\Users\Админ\Desktop\інна\ФОТО ІННА\Dgiaxb6ykbo.jpg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/>
        </p:blipFill>
        <p:spPr>
          <a:xfrm>
            <a:off x="1390680" y="3567240"/>
            <a:ext cx="3683160" cy="276228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sp>
        <p:nvSpPr>
          <p:cNvPr id="394" name="CustomShape 2"/>
          <p:cNvSpPr/>
          <p:nvPr/>
        </p:nvSpPr>
        <p:spPr>
          <a:xfrm>
            <a:off x="1481760" y="5976000"/>
            <a:ext cx="3744000" cy="700200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i="1" lang="ru-RU" sz="18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1" lang="ru-RU" sz="2000" spc="-1" strike="noStrike">
                <a:solidFill>
                  <a:srgbClr val="000000"/>
                </a:solidFill>
                <a:latin typeface="Calibri"/>
                <a:ea typeface="Calibri"/>
              </a:rPr>
              <a:t>Якщо стомилася дитинка, </a:t>
            </a:r>
            <a:endParaRPr b="0" lang="uk-UA" sz="2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Calibri"/>
                <a:ea typeface="Calibri"/>
              </a:rPr>
              <a:t>Для цього є фізкультхвилинка </a:t>
            </a:r>
            <a:endParaRPr b="0" lang="uk-UA" sz="2000" spc="-1" strike="noStrike">
              <a:latin typeface="Arial"/>
            </a:endParaRPr>
          </a:p>
        </p:txBody>
      </p:sp>
      <p:sp>
        <p:nvSpPr>
          <p:cNvPr id="395" name="CustomShape 3"/>
          <p:cNvSpPr/>
          <p:nvPr/>
        </p:nvSpPr>
        <p:spPr>
          <a:xfrm>
            <a:off x="4302360" y="3425760"/>
            <a:ext cx="2928600" cy="700200"/>
          </a:xfrm>
          <a:prstGeom prst="rect">
            <a:avLst/>
          </a:prstGeom>
          <a:solidFill>
            <a:srgbClr val="ff0000"/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Calibri"/>
                <a:ea typeface="Calibri"/>
              </a:rPr>
              <a:t>Аби мову рідну знати,</a:t>
            </a:r>
            <a:endParaRPr b="0" lang="uk-UA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1" lang="ru-RU" sz="2000" spc="-1" strike="noStrike">
                <a:solidFill>
                  <a:srgbClr val="000000"/>
                </a:solidFill>
                <a:latin typeface="Calibri"/>
                <a:ea typeface="Calibri"/>
              </a:rPr>
              <a:t>будем правила вивчати</a:t>
            </a:r>
            <a:r>
              <a:rPr b="0" lang="ru-RU" sz="1800" spc="-1" strike="noStrike">
                <a:solidFill>
                  <a:srgbClr val="000000"/>
                </a:solidFill>
                <a:latin typeface="Calibri"/>
                <a:ea typeface="Calibri"/>
              </a:rPr>
              <a:t>.</a:t>
            </a:r>
            <a:endParaRPr b="0" lang="uk-UA" sz="1800" spc="-1" strike="noStrike">
              <a:latin typeface="Arial"/>
            </a:endParaRPr>
          </a:p>
        </p:txBody>
      </p:sp>
      <p:pic>
        <p:nvPicPr>
          <p:cNvPr id="396" name="Picture 4" descr=""/>
          <p:cNvPicPr/>
          <p:nvPr/>
        </p:nvPicPr>
        <p:blipFill>
          <a:blip r:embed="rId5"/>
          <a:stretch/>
        </p:blipFill>
        <p:spPr>
          <a:xfrm>
            <a:off x="127440" y="4311000"/>
            <a:ext cx="1529640" cy="1819440"/>
          </a:xfrm>
          <a:prstGeom prst="rect">
            <a:avLst/>
          </a:prstGeom>
          <a:ln w="0">
            <a:noFill/>
          </a:ln>
        </p:spPr>
      </p:pic>
      <p:sp>
        <p:nvSpPr>
          <p:cNvPr id="397" name="CustomShape 4"/>
          <p:cNvSpPr/>
          <p:nvPr/>
        </p:nvSpPr>
        <p:spPr>
          <a:xfrm>
            <a:off x="2308320" y="299880"/>
            <a:ext cx="5030280" cy="69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uk-UA" sz="4000" spc="-1" strike="noStrike">
                <a:solidFill>
                  <a:srgbClr val="ff0000"/>
                </a:solidFill>
                <a:latin typeface="Calibri"/>
              </a:rPr>
              <a:t>Навчальна діяльність </a:t>
            </a:r>
            <a:endParaRPr b="0" lang="uk-UA" sz="4000" spc="-1" strike="noStrike">
              <a:latin typeface="Arial"/>
            </a:endParaRPr>
          </a:p>
        </p:txBody>
      </p:sp>
      <p:pic>
        <p:nvPicPr>
          <p:cNvPr id="398" name="Рисунок 10" descr=""/>
          <p:cNvPicPr/>
          <p:nvPr/>
        </p:nvPicPr>
        <p:blipFill>
          <a:blip r:embed="rId6"/>
          <a:stretch/>
        </p:blipFill>
        <p:spPr>
          <a:xfrm>
            <a:off x="5226120" y="937800"/>
            <a:ext cx="3476520" cy="260712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" name="Picture 4" descr=""/>
          <p:cNvPicPr/>
          <p:nvPr/>
        </p:nvPicPr>
        <p:blipFill>
          <a:blip r:embed="rId1"/>
          <a:stretch/>
        </p:blipFill>
        <p:spPr>
          <a:xfrm>
            <a:off x="2925360" y="648000"/>
            <a:ext cx="6305400" cy="3861720"/>
          </a:xfrm>
          <a:prstGeom prst="rect">
            <a:avLst/>
          </a:prstGeom>
          <a:ln w="0">
            <a:noFill/>
          </a:ln>
        </p:spPr>
      </p:pic>
      <p:sp>
        <p:nvSpPr>
          <p:cNvPr id="400" name="CustomShape 1"/>
          <p:cNvSpPr/>
          <p:nvPr/>
        </p:nvSpPr>
        <p:spPr>
          <a:xfrm>
            <a:off x="4483800" y="2438640"/>
            <a:ext cx="4590000" cy="3318480"/>
          </a:xfrm>
          <a:prstGeom prst="cloud">
            <a:avLst/>
          </a:prstGeom>
          <a:blipFill rotWithShape="0">
            <a:blip r:embed="rId2"/>
            <a:srcRect l="-2608" t="0" r="0" b="30342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401" name="Picture 6" descr=""/>
          <p:cNvPicPr/>
          <p:nvPr/>
        </p:nvPicPr>
        <p:blipFill>
          <a:blip r:embed="rId3"/>
          <a:stretch/>
        </p:blipFill>
        <p:spPr>
          <a:xfrm>
            <a:off x="7507440" y="239040"/>
            <a:ext cx="1635120" cy="2148120"/>
          </a:xfrm>
          <a:prstGeom prst="rect">
            <a:avLst/>
          </a:prstGeom>
          <a:ln w="0">
            <a:noFill/>
          </a:ln>
        </p:spPr>
      </p:pic>
      <p:sp>
        <p:nvSpPr>
          <p:cNvPr id="402" name="CustomShape 2"/>
          <p:cNvSpPr/>
          <p:nvPr/>
        </p:nvSpPr>
        <p:spPr>
          <a:xfrm>
            <a:off x="251640" y="1087200"/>
            <a:ext cx="4397040" cy="3297600"/>
          </a:xfrm>
          <a:prstGeom prst="cloud">
            <a:avLst/>
          </a:prstGeom>
          <a:blipFill rotWithShape="0">
            <a:blip r:embed="rId4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03" name="CustomShape 3"/>
          <p:cNvSpPr/>
          <p:nvPr/>
        </p:nvSpPr>
        <p:spPr>
          <a:xfrm>
            <a:off x="934200" y="4634640"/>
            <a:ext cx="3088440" cy="2224080"/>
          </a:xfrm>
          <a:prstGeom prst="rect">
            <a:avLst/>
          </a:prstGeom>
          <a:solidFill>
            <a:srgbClr val="ffff00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  <a:tabLst>
                <a:tab algn="l" pos="0"/>
              </a:tabLst>
            </a:pPr>
            <a:r>
              <a:rPr b="1" lang="ru-RU" sz="2000" spc="-1" strike="noStrike" cap="small">
                <a:latin typeface="Calibri"/>
              </a:rPr>
              <a:t>Як зірка на небі палаєм,</a:t>
            </a:r>
            <a:br/>
            <a:r>
              <a:rPr b="1" lang="ru-RU" sz="2000" spc="-1" strike="noStrike" cap="small">
                <a:latin typeface="Calibri"/>
              </a:rPr>
              <a:t>Як веселка після дощу,</a:t>
            </a:r>
            <a:br/>
            <a:r>
              <a:rPr b="1" lang="ru-RU" sz="2000" spc="-1" strike="noStrike" cap="small">
                <a:latin typeface="Calibri"/>
              </a:rPr>
              <a:t>Тепло у серцях підіймаєм,</a:t>
            </a:r>
            <a:br/>
            <a:r>
              <a:rPr b="1" lang="ru-RU" sz="2000" spc="-1" strike="noStrike" cap="small">
                <a:latin typeface="Calibri"/>
              </a:rPr>
              <a:t>Велич знання і красу.</a:t>
            </a:r>
            <a:br/>
            <a:endParaRPr b="0" lang="uk-UA" sz="2000" spc="-1" strike="noStrike">
              <a:latin typeface="Arial"/>
            </a:endParaRPr>
          </a:p>
        </p:txBody>
      </p:sp>
      <p:sp>
        <p:nvSpPr>
          <p:cNvPr id="404" name="CustomShape 4"/>
          <p:cNvSpPr/>
          <p:nvPr/>
        </p:nvSpPr>
        <p:spPr>
          <a:xfrm>
            <a:off x="1639800" y="103320"/>
            <a:ext cx="5978520" cy="69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uk-UA" sz="4000" spc="-1" strike="noStrike">
                <a:solidFill>
                  <a:srgbClr val="ff0000"/>
                </a:solidFill>
                <a:latin typeface="Calibri"/>
              </a:rPr>
              <a:t>Диференційований підхід</a:t>
            </a:r>
            <a:endParaRPr b="0" lang="uk-UA" sz="4000" spc="-1" strike="noStrike">
              <a:latin typeface="Arial"/>
            </a:endParaRPr>
          </a:p>
        </p:txBody>
      </p:sp>
      <p:pic>
        <p:nvPicPr>
          <p:cNvPr id="405" name="Рисунок 11" descr=""/>
          <p:cNvPicPr/>
          <p:nvPr/>
        </p:nvPicPr>
        <p:blipFill>
          <a:blip r:embed="rId5"/>
          <a:stretch/>
        </p:blipFill>
        <p:spPr>
          <a:xfrm>
            <a:off x="4318920" y="5570280"/>
            <a:ext cx="4754880" cy="10238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6" name="Picture 6" descr=""/>
          <p:cNvPicPr/>
          <p:nvPr/>
        </p:nvPicPr>
        <p:blipFill>
          <a:blip r:embed="rId1"/>
          <a:stretch/>
        </p:blipFill>
        <p:spPr>
          <a:xfrm>
            <a:off x="202320" y="60840"/>
            <a:ext cx="1877040" cy="1535400"/>
          </a:xfrm>
          <a:prstGeom prst="rect">
            <a:avLst/>
          </a:prstGeom>
          <a:ln w="0">
            <a:noFill/>
          </a:ln>
        </p:spPr>
      </p:pic>
      <p:sp>
        <p:nvSpPr>
          <p:cNvPr id="407" name="TextShape 1"/>
          <p:cNvSpPr txBox="1"/>
          <p:nvPr/>
        </p:nvSpPr>
        <p:spPr>
          <a:xfrm>
            <a:off x="158040" y="1596600"/>
            <a:ext cx="3744000" cy="3915360"/>
          </a:xfrm>
          <a:prstGeom prst="rect">
            <a:avLst/>
          </a:prstGeom>
          <a:gradFill rotWithShape="0">
            <a:gsLst>
              <a:gs pos="0">
                <a:srgbClr val="b1cbe9"/>
              </a:gs>
              <a:gs pos="100000">
                <a:srgbClr val="a2c1e4"/>
              </a:gs>
            </a:gsLst>
            <a:lin ang="5400000"/>
          </a:gradFill>
          <a:ln w="6480">
            <a:solidFill>
              <a:srgbClr val="5b9bd5"/>
            </a:solidFill>
            <a:miter/>
          </a:ln>
        </p:spPr>
        <p:txBody>
          <a:bodyPr>
            <a:normAutofit fontScale="15000"/>
          </a:bodyPr>
          <a:p>
            <a:pPr algn="ctr">
              <a:lnSpc>
                <a:spcPct val="115000"/>
              </a:lnSpc>
              <a:spcBef>
                <a:spcPts val="1001"/>
              </a:spcBef>
              <a:spcAft>
                <a:spcPts val="1001"/>
              </a:spcAft>
              <a:tabLst>
                <a:tab algn="l" pos="0"/>
              </a:tabLst>
            </a:pPr>
            <a:r>
              <a:rPr b="1" lang="ru-RU" sz="3600" spc="-1" strike="noStrike">
                <a:solidFill>
                  <a:srgbClr val="000000"/>
                </a:solidFill>
                <a:latin typeface="Calibri"/>
                <a:ea typeface="Calibri"/>
              </a:rPr>
              <a:t>Виховна робота з класом має не менше значення, ніж навчальна діяльність. Діти з великим задоволенням приймають участь у позакласних заходах. Але цьому передує кропітка робота. Учням класу дуже подобаються класні години, різноманітні </a:t>
            </a:r>
            <a:r>
              <a:rPr b="1" lang="en-US" sz="3600" spc="-1" strike="noStrike">
                <a:solidFill>
                  <a:srgbClr val="000000"/>
                </a:solidFill>
                <a:latin typeface="Calibri"/>
                <a:ea typeface="Calibri"/>
              </a:rPr>
              <a:t>турніри</a:t>
            </a:r>
            <a:r>
              <a:rPr b="1" lang="ru-RU" sz="3600" spc="-1" strike="noStrike">
                <a:solidFill>
                  <a:srgbClr val="000000"/>
                </a:solidFill>
                <a:latin typeface="Calibri"/>
                <a:ea typeface="Calibri"/>
              </a:rPr>
              <a:t>, вікторини. Вони завжди із задоволенням беруть у них участь</a:t>
            </a:r>
            <a:r>
              <a:rPr b="1" lang="ru-RU" sz="5100" spc="-1" strike="noStrike">
                <a:solidFill>
                  <a:srgbClr val="000000"/>
                </a:solidFill>
                <a:latin typeface="Calibri"/>
                <a:ea typeface="Calibri"/>
              </a:rPr>
              <a:t>.</a:t>
            </a:r>
            <a:endParaRPr b="0" lang="ru-RU" sz="5100" spc="-1" strike="noStrike">
              <a:solidFill>
                <a:srgbClr val="000000"/>
              </a:solidFill>
              <a:latin typeface="Calibri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51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8" name="CustomShape 2"/>
          <p:cNvSpPr/>
          <p:nvPr/>
        </p:nvSpPr>
        <p:spPr>
          <a:xfrm>
            <a:off x="1403640" y="5733360"/>
            <a:ext cx="3221640" cy="912600"/>
          </a:xfrm>
          <a:prstGeom prst="rect">
            <a:avLst/>
          </a:prstGeom>
          <a:solidFill>
            <a:srgbClr val="ffc000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i="1" lang="ru-RU" sz="1800" spc="-1" strike="noStrike">
                <a:solidFill>
                  <a:srgbClr val="000000"/>
                </a:solidFill>
                <a:latin typeface="Calibri"/>
              </a:rPr>
              <a:t>“</a:t>
            </a:r>
            <a:r>
              <a:rPr b="1" lang="ru-RU" sz="1800" spc="-1" strike="noStrike">
                <a:solidFill>
                  <a:srgbClr val="000000"/>
                </a:solidFill>
                <a:latin typeface="Calibri"/>
              </a:rPr>
              <a:t>З радістю до школи йдем,             </a:t>
            </a:r>
            <a:endParaRPr b="0" lang="uk-UA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1" lang="ru-RU" sz="1800" spc="-1" strike="noStrike">
                <a:solidFill>
                  <a:srgbClr val="000000"/>
                </a:solidFill>
                <a:latin typeface="Calibri"/>
              </a:rPr>
              <a:t>В класі весело живем”</a:t>
            </a:r>
            <a:endParaRPr b="0" lang="uk-UA" sz="1800" spc="-1" strike="noStrike">
              <a:latin typeface="Arial"/>
            </a:endParaRPr>
          </a:p>
        </p:txBody>
      </p:sp>
      <p:sp>
        <p:nvSpPr>
          <p:cNvPr id="409" name="CustomShape 3"/>
          <p:cNvSpPr/>
          <p:nvPr/>
        </p:nvSpPr>
        <p:spPr>
          <a:xfrm>
            <a:off x="2103120" y="120960"/>
            <a:ext cx="4393440" cy="69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ff0000"/>
                </a:solidFill>
                <a:latin typeface="Calibri"/>
              </a:rPr>
              <a:t>Виховна діяльність</a:t>
            </a:r>
            <a:endParaRPr b="0" lang="uk-UA" sz="4000" spc="-1" strike="noStrike">
              <a:latin typeface="Arial"/>
            </a:endParaRPr>
          </a:p>
        </p:txBody>
      </p:sp>
      <p:sp>
        <p:nvSpPr>
          <p:cNvPr id="410" name="CustomShape 4"/>
          <p:cNvSpPr/>
          <p:nvPr/>
        </p:nvSpPr>
        <p:spPr>
          <a:xfrm>
            <a:off x="4044600" y="428760"/>
            <a:ext cx="5108400" cy="3831120"/>
          </a:xfrm>
          <a:prstGeom prst="cloud">
            <a:avLst/>
          </a:prstGeom>
          <a:blipFill rotWithShape="0">
            <a:blip r:embed="rId2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411" name="Рисунок 8" descr=""/>
          <p:cNvPicPr/>
          <p:nvPr/>
        </p:nvPicPr>
        <p:blipFill>
          <a:blip r:embed="rId3"/>
          <a:stretch/>
        </p:blipFill>
        <p:spPr>
          <a:xfrm>
            <a:off x="3837240" y="3537720"/>
            <a:ext cx="2761560" cy="2071080"/>
          </a:xfrm>
          <a:prstGeom prst="rect">
            <a:avLst/>
          </a:prstGeom>
          <a:ln w="0">
            <a:noFill/>
          </a:ln>
        </p:spPr>
      </p:pic>
      <p:sp>
        <p:nvSpPr>
          <p:cNvPr id="412" name="CustomShape 5"/>
          <p:cNvSpPr/>
          <p:nvPr/>
        </p:nvSpPr>
        <p:spPr>
          <a:xfrm>
            <a:off x="6012000" y="4260240"/>
            <a:ext cx="3100680" cy="2325240"/>
          </a:xfrm>
          <a:prstGeom prst="cloud">
            <a:avLst/>
          </a:prstGeom>
          <a:blipFill rotWithShape="0">
            <a:blip r:embed="rId4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3" name="Picture 4" descr="C:\Users\Админ\Desktop\інна\ФОТО ІННА\jh7tZF_ZBU8.jpg"/>
          <p:cNvPicPr/>
          <p:nvPr/>
        </p:nvPicPr>
        <p:blipFill>
          <a:blip r:embed="rId1"/>
          <a:srcRect l="40558" t="18847" r="11001" b="40536"/>
          <a:stretch/>
        </p:blipFill>
        <p:spPr>
          <a:xfrm>
            <a:off x="107640" y="955080"/>
            <a:ext cx="3495240" cy="228240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414" name="Picture 5" descr="C:\Users\Админ\Desktop\інна\ФОТО ІННА\ms0fI75pouQ.jpg"/>
          <p:cNvPicPr/>
          <p:nvPr/>
        </p:nvPicPr>
        <p:blipFill>
          <a:blip r:embed="rId2"/>
          <a:srcRect l="15891" t="0" r="19950" b="0"/>
          <a:stretch/>
        </p:blipFill>
        <p:spPr>
          <a:xfrm>
            <a:off x="2067840" y="3117240"/>
            <a:ext cx="2185200" cy="2554560"/>
          </a:xfrm>
          <a:prstGeom prst="rect">
            <a:avLst/>
          </a:prstGeom>
          <a:ln w="0">
            <a:noFill/>
          </a:ln>
        </p:spPr>
      </p:pic>
      <p:sp>
        <p:nvSpPr>
          <p:cNvPr id="415" name="CustomShape 1"/>
          <p:cNvSpPr/>
          <p:nvPr/>
        </p:nvSpPr>
        <p:spPr>
          <a:xfrm>
            <a:off x="5037840" y="4428000"/>
            <a:ext cx="2880000" cy="1310040"/>
          </a:xfrm>
          <a:prstGeom prst="rect">
            <a:avLst/>
          </a:prstGeom>
          <a:solidFill>
            <a:srgbClr val="ffff00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Calibri"/>
              </a:rPr>
              <a:t>Ми  повинні вміти</a:t>
            </a:r>
            <a:br/>
            <a:r>
              <a:rPr b="1" lang="ru-RU" sz="2000" spc="-1" strike="noStrike">
                <a:solidFill>
                  <a:srgbClr val="000000"/>
                </a:solidFill>
                <a:latin typeface="Calibri"/>
              </a:rPr>
              <a:t>Рідний край любити,</a:t>
            </a:r>
            <a:br/>
            <a:r>
              <a:rPr b="1" lang="ru-RU" sz="2000" spc="-1" strike="noStrike">
                <a:solidFill>
                  <a:srgbClr val="000000"/>
                </a:solidFill>
                <a:latin typeface="Calibri"/>
              </a:rPr>
              <a:t>Школу і родину,</a:t>
            </a:r>
            <a:br/>
            <a:r>
              <a:rPr b="1" lang="ru-RU" sz="2000" spc="-1" strike="noStrike">
                <a:solidFill>
                  <a:srgbClr val="000000"/>
                </a:solidFill>
                <a:latin typeface="Calibri"/>
              </a:rPr>
              <a:t>Вільну Україну!</a:t>
            </a:r>
            <a:endParaRPr b="0" lang="uk-UA" sz="2000" spc="-1" strike="noStrike">
              <a:latin typeface="Arial"/>
            </a:endParaRPr>
          </a:p>
        </p:txBody>
      </p:sp>
      <p:pic>
        <p:nvPicPr>
          <p:cNvPr id="416" name="Рисунок 3" descr=""/>
          <p:cNvPicPr/>
          <p:nvPr/>
        </p:nvPicPr>
        <p:blipFill>
          <a:blip r:embed="rId3"/>
          <a:stretch/>
        </p:blipFill>
        <p:spPr>
          <a:xfrm>
            <a:off x="395640" y="5783040"/>
            <a:ext cx="5040360" cy="1023840"/>
          </a:xfrm>
          <a:prstGeom prst="rect">
            <a:avLst/>
          </a:prstGeom>
          <a:ln w="0">
            <a:noFill/>
          </a:ln>
        </p:spPr>
      </p:pic>
      <p:sp>
        <p:nvSpPr>
          <p:cNvPr id="417" name="CustomShape 2"/>
          <p:cNvSpPr/>
          <p:nvPr/>
        </p:nvSpPr>
        <p:spPr>
          <a:xfrm>
            <a:off x="1442880" y="130320"/>
            <a:ext cx="6080760" cy="69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ff0000"/>
                </a:solidFill>
                <a:latin typeface="Calibri"/>
              </a:rPr>
              <a:t>Патріотичне  виховання</a:t>
            </a:r>
            <a:endParaRPr b="0" lang="uk-UA" sz="4000" spc="-1" strike="noStrike">
              <a:latin typeface="Arial"/>
            </a:endParaRPr>
          </a:p>
        </p:txBody>
      </p:sp>
      <p:pic>
        <p:nvPicPr>
          <p:cNvPr id="418" name="Рисунок 7" descr=""/>
          <p:cNvPicPr/>
          <p:nvPr/>
        </p:nvPicPr>
        <p:blipFill>
          <a:blip r:embed="rId4"/>
          <a:srcRect l="-4602" t="21653" r="0" b="25852"/>
          <a:stretch/>
        </p:blipFill>
        <p:spPr>
          <a:xfrm>
            <a:off x="3852000" y="1071000"/>
            <a:ext cx="4850280" cy="324576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419" name="Рисунок 9" descr=""/>
          <p:cNvPicPr/>
          <p:nvPr/>
        </p:nvPicPr>
        <p:blipFill>
          <a:blip r:embed="rId5"/>
          <a:stretch/>
        </p:blipFill>
        <p:spPr>
          <a:xfrm>
            <a:off x="113760" y="3260520"/>
            <a:ext cx="1933200" cy="2268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0" name="Рисунок 4" descr=""/>
          <p:cNvPicPr/>
          <p:nvPr/>
        </p:nvPicPr>
        <p:blipFill>
          <a:blip r:embed="rId1"/>
          <a:stretch/>
        </p:blipFill>
        <p:spPr>
          <a:xfrm>
            <a:off x="-75960" y="4971960"/>
            <a:ext cx="9036000" cy="1955520"/>
          </a:xfrm>
          <a:prstGeom prst="rect">
            <a:avLst/>
          </a:prstGeom>
          <a:ln w="0">
            <a:noFill/>
          </a:ln>
        </p:spPr>
      </p:pic>
      <p:sp>
        <p:nvSpPr>
          <p:cNvPr id="421" name="CustomShape 1"/>
          <p:cNvSpPr/>
          <p:nvPr/>
        </p:nvSpPr>
        <p:spPr>
          <a:xfrm>
            <a:off x="593640" y="260640"/>
            <a:ext cx="7786440" cy="69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uk-UA" sz="4000" spc="-1" strike="noStrike">
                <a:solidFill>
                  <a:srgbClr val="ff0000"/>
                </a:solidFill>
                <a:latin typeface="Calibri"/>
              </a:rPr>
              <a:t>Мої виховні заходи</a:t>
            </a:r>
            <a:endParaRPr b="0" lang="uk-UA" sz="4000" spc="-1" strike="noStrike">
              <a:latin typeface="Arial"/>
            </a:endParaRPr>
          </a:p>
        </p:txBody>
      </p:sp>
      <p:sp>
        <p:nvSpPr>
          <p:cNvPr id="422" name="CustomShape 2"/>
          <p:cNvSpPr/>
          <p:nvPr/>
        </p:nvSpPr>
        <p:spPr>
          <a:xfrm>
            <a:off x="0" y="834480"/>
            <a:ext cx="3452400" cy="2589120"/>
          </a:xfrm>
          <a:prstGeom prst="cloud">
            <a:avLst/>
          </a:prstGeom>
          <a:blipFill rotWithShape="0">
            <a:blip r:embed="rId2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23" name="CustomShape 3"/>
          <p:cNvSpPr/>
          <p:nvPr/>
        </p:nvSpPr>
        <p:spPr>
          <a:xfrm>
            <a:off x="2634480" y="3557880"/>
            <a:ext cx="3173760" cy="2380320"/>
          </a:xfrm>
          <a:prstGeom prst="cloud">
            <a:avLst/>
          </a:prstGeom>
          <a:blipFill rotWithShape="0">
            <a:blip r:embed="rId3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24" name="CustomShape 4"/>
          <p:cNvSpPr/>
          <p:nvPr/>
        </p:nvSpPr>
        <p:spPr>
          <a:xfrm>
            <a:off x="5731920" y="614520"/>
            <a:ext cx="3429360" cy="2571840"/>
          </a:xfrm>
          <a:prstGeom prst="cloud">
            <a:avLst/>
          </a:prstGeom>
          <a:blipFill rotWithShape="0">
            <a:blip r:embed="rId4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25" name="CustomShape 5"/>
          <p:cNvSpPr/>
          <p:nvPr/>
        </p:nvSpPr>
        <p:spPr>
          <a:xfrm>
            <a:off x="5608440" y="2993760"/>
            <a:ext cx="3411000" cy="2558160"/>
          </a:xfrm>
          <a:prstGeom prst="cloud">
            <a:avLst/>
          </a:prstGeom>
          <a:blipFill rotWithShape="0">
            <a:blip r:embed="rId5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426" name="Рисунок 9" descr=""/>
          <p:cNvPicPr/>
          <p:nvPr/>
        </p:nvPicPr>
        <p:blipFill>
          <a:blip r:embed="rId6"/>
          <a:stretch/>
        </p:blipFill>
        <p:spPr>
          <a:xfrm>
            <a:off x="2781360" y="1363680"/>
            <a:ext cx="3768480" cy="1911600"/>
          </a:xfrm>
          <a:prstGeom prst="rect">
            <a:avLst/>
          </a:prstGeom>
          <a:ln w="0">
            <a:noFill/>
          </a:ln>
        </p:spPr>
      </p:pic>
      <p:sp>
        <p:nvSpPr>
          <p:cNvPr id="427" name="CustomShape 6"/>
          <p:cNvSpPr/>
          <p:nvPr/>
        </p:nvSpPr>
        <p:spPr>
          <a:xfrm>
            <a:off x="458280" y="3186720"/>
            <a:ext cx="2376000" cy="2545920"/>
          </a:xfrm>
          <a:prstGeom prst="cloud">
            <a:avLst/>
          </a:prstGeom>
          <a:blipFill rotWithShape="0">
            <a:blip r:embed="rId7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8" name="Picture 8" descr="https://encrypted-tbn0.gstatic.com/images?q=tbn:ANd9GcRnVRNjrcapiUv-slcknnMqpYM6YxkGjMVQ0PULzEAVg8CkPWsVcw"/>
          <p:cNvPicPr/>
          <p:nvPr/>
        </p:nvPicPr>
        <p:blipFill>
          <a:blip r:embed="rId1"/>
          <a:srcRect l="0" t="21300" r="0" b="0"/>
          <a:stretch/>
        </p:blipFill>
        <p:spPr>
          <a:xfrm>
            <a:off x="323640" y="26280"/>
            <a:ext cx="1926360" cy="1431360"/>
          </a:xfrm>
          <a:prstGeom prst="rect">
            <a:avLst/>
          </a:prstGeom>
          <a:ln w="0">
            <a:noFill/>
          </a:ln>
        </p:spPr>
      </p:pic>
      <p:sp>
        <p:nvSpPr>
          <p:cNvPr id="429" name="CustomShape 1"/>
          <p:cNvSpPr/>
          <p:nvPr/>
        </p:nvSpPr>
        <p:spPr>
          <a:xfrm>
            <a:off x="472320" y="4978800"/>
            <a:ext cx="3600000" cy="1310040"/>
          </a:xfrm>
          <a:prstGeom prst="rect">
            <a:avLst/>
          </a:prstGeom>
          <a:gradFill rotWithShape="0">
            <a:gsLst>
              <a:gs pos="0">
                <a:srgbClr val="b1cbe9"/>
              </a:gs>
              <a:gs pos="100000">
                <a:srgbClr val="a2c1e4"/>
              </a:gs>
            </a:gsLst>
            <a:lin ang="5400000"/>
          </a:gra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Calibri"/>
              </a:rPr>
              <a:t>Ми розумні та слухняні,</a:t>
            </a:r>
            <a:br/>
            <a:r>
              <a:rPr b="1" lang="ru-RU" sz="2000" spc="-1" strike="noStrike">
                <a:solidFill>
                  <a:srgbClr val="000000"/>
                </a:solidFill>
                <a:latin typeface="Calibri"/>
              </a:rPr>
              <a:t>Здібні учні та старанні, </a:t>
            </a:r>
            <a:br/>
            <a:r>
              <a:rPr b="1" lang="ru-RU" sz="2000" spc="-1" strike="noStrike">
                <a:solidFill>
                  <a:srgbClr val="000000"/>
                </a:solidFill>
                <a:latin typeface="Calibri"/>
              </a:rPr>
              <a:t>Двійки й сварки не для нас,</a:t>
            </a:r>
            <a:br/>
            <a:r>
              <a:rPr b="1" lang="ru-RU" sz="2000" spc="-1" strike="noStrike">
                <a:solidFill>
                  <a:srgbClr val="000000"/>
                </a:solidFill>
                <a:latin typeface="Calibri"/>
              </a:rPr>
              <a:t>Ми – найкращий в школі клас!</a:t>
            </a:r>
            <a:endParaRPr b="0" lang="uk-UA" sz="2000" spc="-1" strike="noStrike">
              <a:latin typeface="Arial"/>
            </a:endParaRPr>
          </a:p>
        </p:txBody>
      </p:sp>
      <p:sp>
        <p:nvSpPr>
          <p:cNvPr id="430" name="CustomShape 2"/>
          <p:cNvSpPr/>
          <p:nvPr/>
        </p:nvSpPr>
        <p:spPr>
          <a:xfrm>
            <a:off x="3874680" y="158760"/>
            <a:ext cx="4660560" cy="3384000"/>
          </a:xfrm>
          <a:prstGeom prst="cloud">
            <a:avLst/>
          </a:prstGeom>
          <a:blipFill rotWithShape="0">
            <a:blip r:embed="rId2"/>
            <a:srcRect l="9617" t="20362" r="8125" b="0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31" name="CustomShape 3"/>
          <p:cNvSpPr/>
          <p:nvPr/>
        </p:nvSpPr>
        <p:spPr>
          <a:xfrm rot="21244200">
            <a:off x="172080" y="1149840"/>
            <a:ext cx="3727800" cy="3524760"/>
          </a:xfrm>
          <a:prstGeom prst="cloud">
            <a:avLst/>
          </a:prstGeom>
          <a:blipFill rotWithShape="0">
            <a:blip r:embed="rId3"/>
            <a:srcRect l="16841" t="7332" r="19928" b="8353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32" name="CustomShape 4"/>
          <p:cNvSpPr/>
          <p:nvPr/>
        </p:nvSpPr>
        <p:spPr>
          <a:xfrm>
            <a:off x="4267800" y="3453480"/>
            <a:ext cx="4818240" cy="3613680"/>
          </a:xfrm>
          <a:prstGeom prst="cloud">
            <a:avLst/>
          </a:prstGeom>
          <a:blipFill rotWithShape="0">
            <a:blip r:embed="rId4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33" name="CustomShape 5"/>
          <p:cNvSpPr/>
          <p:nvPr/>
        </p:nvSpPr>
        <p:spPr>
          <a:xfrm>
            <a:off x="2248920" y="138960"/>
            <a:ext cx="2275200" cy="69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uk-UA" sz="4000" spc="-1" strike="noStrike" cap="small">
                <a:solidFill>
                  <a:srgbClr val="ff0000"/>
                </a:solidFill>
                <a:latin typeface="Calibri"/>
              </a:rPr>
              <a:t>Мої діти</a:t>
            </a:r>
            <a:endParaRPr b="0" lang="uk-UA" sz="4000" spc="-1" strike="noStrike">
              <a:latin typeface="Arial"/>
            </a:endParaRPr>
          </a:p>
        </p:txBody>
      </p:sp>
      <p:pic>
        <p:nvPicPr>
          <p:cNvPr id="434" name="Рисунок 8" descr=""/>
          <p:cNvPicPr/>
          <p:nvPr/>
        </p:nvPicPr>
        <p:blipFill>
          <a:blip r:embed="rId5"/>
          <a:stretch/>
        </p:blipFill>
        <p:spPr>
          <a:xfrm>
            <a:off x="2604600" y="2765520"/>
            <a:ext cx="3551400" cy="29707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TextShape 1"/>
          <p:cNvSpPr txBox="1"/>
          <p:nvPr/>
        </p:nvSpPr>
        <p:spPr>
          <a:xfrm>
            <a:off x="3143520" y="2287440"/>
            <a:ext cx="3154320" cy="1385640"/>
          </a:xfrm>
          <a:prstGeom prst="rect">
            <a:avLst/>
          </a:prstGeom>
          <a:solidFill>
            <a:srgbClr val="ffff00"/>
          </a:solidFill>
          <a:ln w="6480">
            <a:solidFill>
              <a:srgbClr val="5b9bd5"/>
            </a:solidFill>
            <a:miter/>
          </a:ln>
        </p:spPr>
        <p:txBody>
          <a:bodyPr>
            <a:normAutofit fontScale="87000"/>
          </a:bodyPr>
          <a:p>
            <a:pPr algn="ctr"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i="1" lang="ru-RU" sz="1800" spc="-1" strike="noStrike">
                <a:solidFill>
                  <a:srgbClr val="000000"/>
                </a:solidFill>
                <a:latin typeface="Arial"/>
              </a:rPr>
              <a:t>Нас не можна роз’єднати,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  <a:p>
            <a:pPr algn="ctr"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i="1" lang="ru-RU" sz="1800" spc="-1" strike="noStrike">
                <a:solidFill>
                  <a:srgbClr val="000000"/>
                </a:solidFill>
                <a:latin typeface="Arial"/>
              </a:rPr>
              <a:t>Ми тепер одна сім’я!</a:t>
            </a:r>
            <a:br/>
            <a:r>
              <a:rPr b="1" i="1" lang="ru-RU" sz="1800" spc="-1" strike="noStrike">
                <a:solidFill>
                  <a:srgbClr val="000000"/>
                </a:solidFill>
                <a:latin typeface="Arial"/>
              </a:rPr>
              <a:t>Дружбу будемо плекати,</a:t>
            </a:r>
            <a:br/>
            <a:r>
              <a:rPr b="1" i="1" lang="ru-RU" sz="1800" spc="-1" strike="noStrike">
                <a:solidFill>
                  <a:srgbClr val="000000"/>
                </a:solidFill>
                <a:latin typeface="Arial"/>
              </a:rPr>
              <a:t>Щоб були ми, як рідня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36" name="CustomShape 2"/>
          <p:cNvSpPr/>
          <p:nvPr/>
        </p:nvSpPr>
        <p:spPr>
          <a:xfrm>
            <a:off x="149040" y="3741480"/>
            <a:ext cx="8845560" cy="2224800"/>
          </a:xfrm>
          <a:prstGeom prst="rect">
            <a:avLst/>
          </a:prstGeom>
          <a:gradFill rotWithShape="0">
            <a:gsLst>
              <a:gs pos="0">
                <a:srgbClr val="b1cbe9"/>
              </a:gs>
              <a:gs pos="100000">
                <a:srgbClr val="a2c1e4"/>
              </a:gs>
            </a:gsLst>
            <a:lin ang="5400000"/>
          </a:gra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i="1" lang="ru-RU" sz="2000" spc="-1" strike="noStrike">
                <a:solidFill>
                  <a:srgbClr val="000000"/>
                </a:solidFill>
                <a:latin typeface="Calibri"/>
                <a:ea typeface="Calibri"/>
              </a:rPr>
              <a:t>Багато чого я навчиласяу своїх наставників, ще більше у своїх товаришів, та найбільше – у своїх учнів Завдання школи – навчити жити. Ми повинні виховати Людину, здатну створити своє особисте життя. Я бачу наступні завдання вчителя як класного керівника: - виховувати у дітей самостійність, допитливість, чемність, і віру в себе; -стати для дітей другом, відкрити багатство їх душ.</a:t>
            </a:r>
            <a:endParaRPr b="0" lang="uk-UA" sz="2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2000" spc="-1" strike="noStrike">
                <a:solidFill>
                  <a:srgbClr val="000000"/>
                </a:solidFill>
                <a:latin typeface="Calibri"/>
                <a:ea typeface="Calibri"/>
              </a:rPr>
              <a:t> </a:t>
            </a:r>
            <a:r>
              <a:rPr b="1" i="1" lang="ru-RU" sz="2000" spc="-1" strike="noStrike">
                <a:solidFill>
                  <a:srgbClr val="000000"/>
                </a:solidFill>
                <a:latin typeface="Calibri"/>
                <a:ea typeface="Calibri"/>
              </a:rPr>
              <a:t>Учитель і учень ростуть разом.</a:t>
            </a:r>
            <a:endParaRPr b="0" lang="uk-UA" sz="2000" spc="-1" strike="noStrike">
              <a:latin typeface="Arial"/>
            </a:endParaRPr>
          </a:p>
        </p:txBody>
      </p:sp>
      <p:sp>
        <p:nvSpPr>
          <p:cNvPr id="437" name="CustomShape 3"/>
          <p:cNvSpPr/>
          <p:nvPr/>
        </p:nvSpPr>
        <p:spPr>
          <a:xfrm>
            <a:off x="2131560" y="-2520"/>
            <a:ext cx="2037240" cy="699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uk-UA" sz="4000" spc="-1" strike="noStrike">
                <a:solidFill>
                  <a:srgbClr val="ff0000"/>
                </a:solidFill>
                <a:latin typeface="Calibri"/>
              </a:rPr>
              <a:t>Мої діти</a:t>
            </a:r>
            <a:endParaRPr b="0" lang="uk-UA" sz="4000" spc="-1" strike="noStrike">
              <a:latin typeface="Arial"/>
            </a:endParaRPr>
          </a:p>
        </p:txBody>
      </p:sp>
      <p:pic>
        <p:nvPicPr>
          <p:cNvPr id="438" name="Рисунок 7" descr=""/>
          <p:cNvPicPr/>
          <p:nvPr/>
        </p:nvPicPr>
        <p:blipFill>
          <a:blip r:embed="rId1"/>
          <a:stretch/>
        </p:blipFill>
        <p:spPr>
          <a:xfrm>
            <a:off x="6092280" y="235080"/>
            <a:ext cx="2499120" cy="1874160"/>
          </a:xfrm>
          <a:prstGeom prst="rect">
            <a:avLst/>
          </a:prstGeom>
          <a:ln w="0">
            <a:noFill/>
          </a:ln>
        </p:spPr>
      </p:pic>
      <p:pic>
        <p:nvPicPr>
          <p:cNvPr id="439" name="Рисунок 8" descr=""/>
          <p:cNvPicPr/>
          <p:nvPr/>
        </p:nvPicPr>
        <p:blipFill>
          <a:blip r:embed="rId2"/>
          <a:srcRect l="9089" t="13196" r="11444" b="0"/>
          <a:stretch/>
        </p:blipFill>
        <p:spPr>
          <a:xfrm>
            <a:off x="745200" y="978840"/>
            <a:ext cx="1470960" cy="2142360"/>
          </a:xfrm>
          <a:prstGeom prst="rect">
            <a:avLst/>
          </a:prstGeom>
          <a:ln w="0">
            <a:noFill/>
          </a:ln>
        </p:spPr>
      </p:pic>
      <p:pic>
        <p:nvPicPr>
          <p:cNvPr id="440" name="Рисунок 10" descr=""/>
          <p:cNvPicPr/>
          <p:nvPr/>
        </p:nvPicPr>
        <p:blipFill>
          <a:blip r:embed="rId3"/>
          <a:stretch/>
        </p:blipFill>
        <p:spPr>
          <a:xfrm>
            <a:off x="6447600" y="2196000"/>
            <a:ext cx="2063880" cy="1548000"/>
          </a:xfrm>
          <a:prstGeom prst="rect">
            <a:avLst/>
          </a:prstGeom>
          <a:ln w="0">
            <a:noFill/>
          </a:ln>
        </p:spPr>
      </p:pic>
      <p:pic>
        <p:nvPicPr>
          <p:cNvPr id="441" name="Рисунок 11" descr=""/>
          <p:cNvPicPr/>
          <p:nvPr/>
        </p:nvPicPr>
        <p:blipFill>
          <a:blip r:embed="rId4"/>
          <a:srcRect l="0" t="19000" r="0" b="21193"/>
          <a:stretch/>
        </p:blipFill>
        <p:spPr>
          <a:xfrm>
            <a:off x="2603880" y="705240"/>
            <a:ext cx="3432960" cy="1540080"/>
          </a:xfrm>
          <a:prstGeom prst="rect">
            <a:avLst/>
          </a:prstGeom>
          <a:ln w="0">
            <a:noFill/>
          </a:ln>
        </p:spPr>
      </p:pic>
      <p:pic>
        <p:nvPicPr>
          <p:cNvPr id="442" name="Рисунок 12" descr=""/>
          <p:cNvPicPr/>
          <p:nvPr/>
        </p:nvPicPr>
        <p:blipFill>
          <a:blip r:embed="rId5"/>
          <a:stretch/>
        </p:blipFill>
        <p:spPr>
          <a:xfrm>
            <a:off x="1192680" y="5239800"/>
            <a:ext cx="7056360" cy="17175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CustomShape 1"/>
          <p:cNvSpPr/>
          <p:nvPr/>
        </p:nvSpPr>
        <p:spPr>
          <a:xfrm>
            <a:off x="268920" y="2637000"/>
            <a:ext cx="4746960" cy="3749400"/>
          </a:xfrm>
          <a:prstGeom prst="rect">
            <a:avLst/>
          </a:prstGeom>
          <a:solidFill>
            <a:srgbClr val="ffc000"/>
          </a:solidFill>
          <a:ln>
            <a:solidFill>
              <a:srgbClr val="f59240"/>
            </a:solidFill>
            <a:round/>
          </a:ln>
          <a:effectLst>
            <a:outerShdw blurRad="40000" dir="5400000" dist="2016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ru-RU" sz="2000" spc="-1" strike="noStrike">
                <a:solidFill>
                  <a:srgbClr val="002060"/>
                </a:solidFill>
                <a:latin typeface="Calibri"/>
                <a:ea typeface="Calibri"/>
              </a:rPr>
              <a:t>Щоб мати право навчати, треба постійно навчатися самому. Час змінюється… У моїй професії в ХХI столітті може змінитися багато чого. З’являються електронні журнали, інтерактивні дошки, електронними стають підручники. Але учитель – це незмінно. І задачі перед учителем залишаються важливі: - дати глибокі та міцні знання; - викликати цікавість до навчання; - сприяти творчому розвитку кожного учня. Я торкаюся до майбутнього. Я вчу</a:t>
            </a:r>
            <a:endParaRPr b="0" lang="uk-UA" sz="2000" spc="-1" strike="noStrike">
              <a:latin typeface="Arial"/>
            </a:endParaRPr>
          </a:p>
        </p:txBody>
      </p:sp>
      <p:pic>
        <p:nvPicPr>
          <p:cNvPr id="444" name="Рисунок 3" descr=""/>
          <p:cNvPicPr/>
          <p:nvPr/>
        </p:nvPicPr>
        <p:blipFill>
          <a:blip r:embed="rId1"/>
          <a:stretch/>
        </p:blipFill>
        <p:spPr>
          <a:xfrm>
            <a:off x="5148000" y="188640"/>
            <a:ext cx="3672000" cy="6408360"/>
          </a:xfrm>
          <a:prstGeom prst="rect">
            <a:avLst/>
          </a:prstGeom>
          <a:ln w="0">
            <a:noFill/>
          </a:ln>
        </p:spPr>
      </p:pic>
      <p:pic>
        <p:nvPicPr>
          <p:cNvPr id="445" name="Рисунок 4" descr=""/>
          <p:cNvPicPr/>
          <p:nvPr/>
        </p:nvPicPr>
        <p:blipFill>
          <a:blip r:embed="rId2"/>
          <a:stretch/>
        </p:blipFill>
        <p:spPr>
          <a:xfrm rot="1072200">
            <a:off x="3961080" y="28800"/>
            <a:ext cx="2971800" cy="1649520"/>
          </a:xfrm>
          <a:prstGeom prst="rect">
            <a:avLst/>
          </a:prstGeom>
          <a:ln w="0">
            <a:noFill/>
          </a:ln>
        </p:spPr>
      </p:pic>
      <p:pic>
        <p:nvPicPr>
          <p:cNvPr id="446" name="Рисунок 5" descr=""/>
          <p:cNvPicPr/>
          <p:nvPr/>
        </p:nvPicPr>
        <p:blipFill>
          <a:blip r:embed="rId3"/>
          <a:stretch/>
        </p:blipFill>
        <p:spPr>
          <a:xfrm>
            <a:off x="683640" y="188640"/>
            <a:ext cx="4044240" cy="23497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7" name="Рисунок 9" descr=""/>
          <p:cNvPicPr/>
          <p:nvPr/>
        </p:nvPicPr>
        <p:blipFill>
          <a:blip r:embed="rId1"/>
          <a:stretch/>
        </p:blipFill>
        <p:spPr>
          <a:xfrm>
            <a:off x="2637360" y="3706200"/>
            <a:ext cx="3705480" cy="1879920"/>
          </a:xfrm>
          <a:prstGeom prst="rect">
            <a:avLst/>
          </a:prstGeom>
          <a:ln w="0">
            <a:noFill/>
          </a:ln>
        </p:spPr>
      </p:pic>
      <p:sp>
        <p:nvSpPr>
          <p:cNvPr id="448" name="CustomShape 1"/>
          <p:cNvSpPr/>
          <p:nvPr/>
        </p:nvSpPr>
        <p:spPr>
          <a:xfrm>
            <a:off x="2115360" y="1838880"/>
            <a:ext cx="4824720" cy="1872000"/>
          </a:xfrm>
          <a:prstGeom prst="ellipseRibbon">
            <a:avLst>
              <a:gd name="adj1" fmla="val 25000"/>
              <a:gd name="adj2" fmla="val 75000"/>
              <a:gd name="adj3" fmla="val 12500"/>
            </a:avLst>
          </a:prstGeom>
          <a:solidFill>
            <a:srgbClr val="ffc000"/>
          </a:soli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49" name="CustomShape 2"/>
          <p:cNvSpPr/>
          <p:nvPr/>
        </p:nvSpPr>
        <p:spPr>
          <a:xfrm rot="608400">
            <a:off x="6753960" y="5086440"/>
            <a:ext cx="2268000" cy="1583640"/>
          </a:xfrm>
          <a:prstGeom prst="cloud">
            <a:avLst/>
          </a:prstGeom>
          <a:solidFill>
            <a:schemeClr val="accent1">
              <a:lumMod val="60000"/>
              <a:lumOff val="40000"/>
              <a:alpha val="58000"/>
            </a:schemeClr>
          </a:solidFill>
          <a:ln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1400" spc="-1" strike="noStrike">
                <a:solidFill>
                  <a:srgbClr val="000000"/>
                </a:solidFill>
                <a:latin typeface="Times New Roman"/>
              </a:rPr>
              <a:t>Нас навчає наша класна - </a:t>
            </a:r>
            <a:br/>
            <a:r>
              <a:rPr b="1" lang="ru-RU" sz="1400" spc="-1" strike="noStrike">
                <a:solidFill>
                  <a:srgbClr val="000000"/>
                </a:solidFill>
                <a:latin typeface="Times New Roman"/>
              </a:rPr>
              <a:t>Вона вчителька прекрасна!</a:t>
            </a:r>
            <a:endParaRPr b="0" lang="uk-UA" sz="1400" spc="-1" strike="noStrike">
              <a:latin typeface="Arial"/>
            </a:endParaRPr>
          </a:p>
        </p:txBody>
      </p:sp>
      <p:sp>
        <p:nvSpPr>
          <p:cNvPr id="450" name="CustomShape 3"/>
          <p:cNvSpPr/>
          <p:nvPr/>
        </p:nvSpPr>
        <p:spPr>
          <a:xfrm>
            <a:off x="2514240" y="2467080"/>
            <a:ext cx="4086000" cy="1063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lang="ru-RU" sz="1600" spc="-1" strike="noStrike">
                <a:solidFill>
                  <a:srgbClr val="000000"/>
                </a:solidFill>
                <a:latin typeface="Calibri"/>
              </a:rPr>
              <a:t>Я </a:t>
            </a:r>
            <a:r>
              <a:rPr b="1" lang="uk-UA" sz="1600" spc="-1" strike="noStrike">
                <a:solidFill>
                  <a:srgbClr val="000000"/>
                </a:solidFill>
                <a:latin typeface="Calibri"/>
              </a:rPr>
              <a:t>з вами своїм скарбом поділилась</a:t>
            </a:r>
            <a:endParaRPr b="0" lang="uk-UA" sz="1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1600" spc="-1" strike="noStrike">
                <a:solidFill>
                  <a:srgbClr val="000000"/>
                </a:solidFill>
                <a:latin typeface="Calibri"/>
              </a:rPr>
              <a:t>І поспішаю вашій мудрості навчиться.</a:t>
            </a:r>
            <a:endParaRPr b="0" lang="uk-UA" sz="1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1600" spc="-1" strike="noStrike">
                <a:solidFill>
                  <a:srgbClr val="000000"/>
                </a:solidFill>
                <a:latin typeface="Calibri"/>
              </a:rPr>
              <a:t>Так творчості скарбниця збагатилась,</a:t>
            </a:r>
            <a:endParaRPr b="0" lang="uk-UA" sz="1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1600" spc="-1" strike="noStrike">
                <a:solidFill>
                  <a:srgbClr val="000000"/>
                </a:solidFill>
                <a:latin typeface="Calibri"/>
              </a:rPr>
              <a:t>І в ній натхнення знов іскриться</a:t>
            </a:r>
            <a:endParaRPr b="0" lang="uk-UA" sz="1600" spc="-1" strike="noStrike">
              <a:latin typeface="Arial"/>
            </a:endParaRPr>
          </a:p>
        </p:txBody>
      </p:sp>
      <p:pic>
        <p:nvPicPr>
          <p:cNvPr id="451" name="Рисунок 8" descr=""/>
          <p:cNvPicPr/>
          <p:nvPr/>
        </p:nvPicPr>
        <p:blipFill>
          <a:blip r:embed="rId2"/>
          <a:stretch/>
        </p:blipFill>
        <p:spPr>
          <a:xfrm>
            <a:off x="190440" y="5039640"/>
            <a:ext cx="6579000" cy="1903320"/>
          </a:xfrm>
          <a:prstGeom prst="rect">
            <a:avLst/>
          </a:prstGeom>
          <a:ln w="0">
            <a:noFill/>
          </a:ln>
        </p:spPr>
      </p:pic>
      <p:sp>
        <p:nvSpPr>
          <p:cNvPr id="452" name="CustomShape 4"/>
          <p:cNvSpPr/>
          <p:nvPr/>
        </p:nvSpPr>
        <p:spPr>
          <a:xfrm>
            <a:off x="6769440" y="696600"/>
            <a:ext cx="2221920" cy="1855440"/>
          </a:xfrm>
          <a:prstGeom prst="cloud">
            <a:avLst/>
          </a:prstGeom>
          <a:blipFill rotWithShape="0">
            <a:blip r:embed="rId3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3" name="CustomShape 5"/>
          <p:cNvSpPr/>
          <p:nvPr/>
        </p:nvSpPr>
        <p:spPr>
          <a:xfrm>
            <a:off x="2149560" y="0"/>
            <a:ext cx="2584440" cy="1938240"/>
          </a:xfrm>
          <a:prstGeom prst="cloud">
            <a:avLst/>
          </a:prstGeom>
          <a:blipFill rotWithShape="0">
            <a:blip r:embed="rId4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4" name="CustomShape 6"/>
          <p:cNvSpPr/>
          <p:nvPr/>
        </p:nvSpPr>
        <p:spPr>
          <a:xfrm>
            <a:off x="124920" y="1028520"/>
            <a:ext cx="2426400" cy="1819800"/>
          </a:xfrm>
          <a:prstGeom prst="cloud">
            <a:avLst/>
          </a:prstGeom>
          <a:blipFill rotWithShape="0">
            <a:blip r:embed="rId5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5" name="CustomShape 7"/>
          <p:cNvSpPr/>
          <p:nvPr/>
        </p:nvSpPr>
        <p:spPr>
          <a:xfrm>
            <a:off x="7151400" y="2435400"/>
            <a:ext cx="1758240" cy="1657800"/>
          </a:xfrm>
          <a:prstGeom prst="cloud">
            <a:avLst/>
          </a:prstGeom>
          <a:blipFill rotWithShape="0">
            <a:blip r:embed="rId6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6" name="CustomShape 8"/>
          <p:cNvSpPr/>
          <p:nvPr/>
        </p:nvSpPr>
        <p:spPr>
          <a:xfrm>
            <a:off x="793080" y="4310640"/>
            <a:ext cx="2253600" cy="1690200"/>
          </a:xfrm>
          <a:prstGeom prst="cloud">
            <a:avLst/>
          </a:prstGeom>
          <a:blipFill rotWithShape="0">
            <a:blip r:embed="rId7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7" name="CustomShape 9"/>
          <p:cNvSpPr/>
          <p:nvPr/>
        </p:nvSpPr>
        <p:spPr>
          <a:xfrm>
            <a:off x="4672800" y="120600"/>
            <a:ext cx="2436480" cy="1827360"/>
          </a:xfrm>
          <a:prstGeom prst="cloud">
            <a:avLst/>
          </a:prstGeom>
          <a:blipFill rotWithShape="0">
            <a:blip r:embed="rId8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8" name="CustomShape 10"/>
          <p:cNvSpPr/>
          <p:nvPr/>
        </p:nvSpPr>
        <p:spPr>
          <a:xfrm>
            <a:off x="6152400" y="3836880"/>
            <a:ext cx="1998000" cy="1498320"/>
          </a:xfrm>
          <a:prstGeom prst="cloud">
            <a:avLst/>
          </a:prstGeom>
          <a:blipFill rotWithShape="0">
            <a:blip r:embed="rId9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59" name="CustomShape 11"/>
          <p:cNvSpPr/>
          <p:nvPr/>
        </p:nvSpPr>
        <p:spPr>
          <a:xfrm>
            <a:off x="93600" y="2949840"/>
            <a:ext cx="2220480" cy="1665360"/>
          </a:xfrm>
          <a:prstGeom prst="cloud">
            <a:avLst/>
          </a:prstGeom>
          <a:blipFill rotWithShape="0">
            <a:blip r:embed="rId10"/>
            <a:stretch/>
          </a:blipFill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p:transition spd="slow">
    <p:pull dir="r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1348</TotalTime>
  <Application>LibreOffice/7.0.0.3$Windows_X86_64 LibreOffice_project/8061b3e9204bef6b321a21033174034a5e2ea88e</Application>
  <Words>1026</Words>
  <Paragraphs>163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2014-02-18T17:17:20Z</dcterms:created>
  <dc:creator>Анатолий</dc:creator>
  <dc:description/>
  <dc:language>uk-UA</dc:language>
  <cp:lastModifiedBy/>
  <cp:lastPrinted>2020-03-17T18:01:27Z</cp:lastPrinted>
  <dcterms:modified xsi:type="dcterms:W3CDTF">2024-02-19T11:41:16Z</dcterms:modified>
  <cp:revision>110</cp:revision>
  <dc:subject/>
  <dc:title>  НАВЧАЛЬНО – ВИХОВНИЙ КОМПЛЕКС "Олімп” «ЗАГАЛЬНООСВІТНЯ ШКОЛА І-ІІІ СТУПЕНІВ -ГІМНАЗІЯ» ШИРЯЇВСЬКОЇ РАЙОННОЇ РАДИ ОДЕСЬКОЇ ОБЛАСТІ 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26</vt:i4>
  </property>
</Properties>
</file>